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8" r:id="rId2"/>
    <p:sldId id="257" r:id="rId3"/>
    <p:sldId id="258" r:id="rId4"/>
    <p:sldId id="269" r:id="rId5"/>
    <p:sldId id="259" r:id="rId6"/>
    <p:sldId id="260" r:id="rId7"/>
    <p:sldId id="261" r:id="rId8"/>
    <p:sldId id="263" r:id="rId9"/>
    <p:sldId id="265" r:id="rId10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428" autoAdjust="0"/>
    <p:restoredTop sz="94660"/>
  </p:normalViewPr>
  <p:slideViewPr>
    <p:cSldViewPr snapToGrid="0">
      <p:cViewPr varScale="1">
        <p:scale>
          <a:sx n="77" d="100"/>
          <a:sy n="77" d="100"/>
        </p:scale>
        <p:origin x="62" y="1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Relationship Id="rId9" Type="http://schemas.openxmlformats.org/officeDocument/2006/relationships/image" Target="../media/image15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Relationship Id="rId9" Type="http://schemas.openxmlformats.org/officeDocument/2006/relationships/image" Target="../media/image15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BD22359-414E-484C-A37C-5FD2357DC8D9}" type="doc">
      <dgm:prSet loTypeId="urn:microsoft.com/office/officeart/2018/2/layout/IconCircle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2F2309B-B3FE-4FDA-8DBE-49EEFBE616D0}">
      <dgm:prSet/>
      <dgm:spPr/>
      <dgm:t>
        <a:bodyPr/>
        <a:lstStyle/>
        <a:p>
          <a:pPr>
            <a:lnSpc>
              <a:spcPct val="100000"/>
            </a:lnSpc>
          </a:pPr>
          <a:r>
            <a:rPr lang="ru-RU" dirty="0"/>
            <a:t>Язык программирования </a:t>
          </a:r>
          <a:r>
            <a:rPr lang="ru-RU" b="0" i="0" dirty="0"/>
            <a:t>—</a:t>
          </a:r>
          <a:r>
            <a:rPr lang="ru-RU" dirty="0"/>
            <a:t> </a:t>
          </a:r>
          <a:r>
            <a:rPr lang="en-US" dirty="0"/>
            <a:t>Java/Kotlin</a:t>
          </a:r>
        </a:p>
      </dgm:t>
    </dgm:pt>
    <dgm:pt modelId="{647386A9-EDCD-4946-9368-F1D326213B1F}" type="parTrans" cxnId="{485B0650-E9D9-4A54-BDE0-06BD2BF4E9FB}">
      <dgm:prSet/>
      <dgm:spPr/>
      <dgm:t>
        <a:bodyPr/>
        <a:lstStyle/>
        <a:p>
          <a:endParaRPr lang="en-US"/>
        </a:p>
      </dgm:t>
    </dgm:pt>
    <dgm:pt modelId="{E82ED3D4-F6EE-4884-9C9D-122CE79EB70F}" type="sibTrans" cxnId="{485B0650-E9D9-4A54-BDE0-06BD2BF4E9FB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D045AB5F-5559-42C7-971F-58388888F8FA}">
      <dgm:prSet/>
      <dgm:spPr/>
      <dgm:t>
        <a:bodyPr/>
        <a:lstStyle/>
        <a:p>
          <a:pPr>
            <a:lnSpc>
              <a:spcPct val="100000"/>
            </a:lnSpc>
          </a:pPr>
          <a:r>
            <a:rPr lang="ru-RU"/>
            <a:t>Среда разработки </a:t>
          </a:r>
          <a:r>
            <a:rPr lang="ru-RU" b="0" i="0" dirty="0"/>
            <a:t>— </a:t>
          </a:r>
          <a:r>
            <a:rPr lang="en-US" b="0" i="0" dirty="0"/>
            <a:t>Android Studio</a:t>
          </a:r>
          <a:endParaRPr lang="en-US" dirty="0"/>
        </a:p>
      </dgm:t>
    </dgm:pt>
    <dgm:pt modelId="{2E630F01-3A0B-407A-A39B-26479F668D42}" type="parTrans" cxnId="{82DE6C1D-E253-4845-A1E8-D04A32BB17FE}">
      <dgm:prSet/>
      <dgm:spPr/>
      <dgm:t>
        <a:bodyPr/>
        <a:lstStyle/>
        <a:p>
          <a:endParaRPr lang="en-US"/>
        </a:p>
      </dgm:t>
    </dgm:pt>
    <dgm:pt modelId="{D53038A9-8C47-4D6C-9E09-E89E1A9494C8}" type="sibTrans" cxnId="{82DE6C1D-E253-4845-A1E8-D04A32BB17FE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A3770777-D9B8-4C7E-A0B3-11358CA0860A}">
      <dgm:prSet/>
      <dgm:spPr/>
      <dgm:t>
        <a:bodyPr/>
        <a:lstStyle/>
        <a:p>
          <a:pPr>
            <a:lnSpc>
              <a:spcPct val="100000"/>
            </a:lnSpc>
          </a:pPr>
          <a:r>
            <a:rPr lang="ru-RU" dirty="0"/>
            <a:t>Для </a:t>
          </a:r>
          <a:r>
            <a:rPr lang="ru-RU" dirty="0" err="1"/>
            <a:t>парсинга</a:t>
          </a:r>
          <a:r>
            <a:rPr lang="ru-RU" dirty="0"/>
            <a:t> используются сторонние библиотеки (</a:t>
          </a:r>
          <a:r>
            <a:rPr lang="en-US" dirty="0"/>
            <a:t>Retrofit, </a:t>
          </a:r>
          <a:r>
            <a:rPr lang="en-US" dirty="0" err="1"/>
            <a:t>OkHttpClient</a:t>
          </a:r>
          <a:r>
            <a:rPr lang="en-US" dirty="0"/>
            <a:t>)</a:t>
          </a:r>
        </a:p>
      </dgm:t>
    </dgm:pt>
    <dgm:pt modelId="{7829689F-34E0-4E31-8E85-C8D87ADD0116}" type="parTrans" cxnId="{13A58325-A9F5-48D8-B764-3A1DE5E5B266}">
      <dgm:prSet/>
      <dgm:spPr/>
      <dgm:t>
        <a:bodyPr/>
        <a:lstStyle/>
        <a:p>
          <a:endParaRPr lang="en-US"/>
        </a:p>
      </dgm:t>
    </dgm:pt>
    <dgm:pt modelId="{EED228CD-65DE-4C25-B552-D007754C2203}" type="sibTrans" cxnId="{13A58325-A9F5-48D8-B764-3A1DE5E5B266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3599E1E6-8603-4FA1-837A-2B063B34665A}">
      <dgm:prSet/>
      <dgm:spPr/>
      <dgm:t>
        <a:bodyPr/>
        <a:lstStyle/>
        <a:p>
          <a:pPr>
            <a:lnSpc>
              <a:spcPct val="100000"/>
            </a:lnSpc>
          </a:pPr>
          <a:r>
            <a:rPr lang="ru-RU" dirty="0"/>
            <a:t>Для отрисовки карты используются сторонние библиотеки (</a:t>
          </a:r>
          <a:r>
            <a:rPr lang="en-US" dirty="0"/>
            <a:t>Yandex </a:t>
          </a:r>
          <a:r>
            <a:rPr lang="en-US" dirty="0" err="1"/>
            <a:t>MapKit</a:t>
          </a:r>
          <a:r>
            <a:rPr lang="en-US" dirty="0"/>
            <a:t>)</a:t>
          </a:r>
        </a:p>
      </dgm:t>
    </dgm:pt>
    <dgm:pt modelId="{EBCFD518-B5F8-41D2-BA8F-8C5927ADC2D6}" type="parTrans" cxnId="{D9B883F9-420B-42A6-A413-6BBF03703847}">
      <dgm:prSet/>
      <dgm:spPr/>
      <dgm:t>
        <a:bodyPr/>
        <a:lstStyle/>
        <a:p>
          <a:endParaRPr lang="en-US"/>
        </a:p>
      </dgm:t>
    </dgm:pt>
    <dgm:pt modelId="{E9EF15C8-6152-4634-807D-070D58D6F442}" type="sibTrans" cxnId="{D9B883F9-420B-42A6-A413-6BBF03703847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BA04BEF0-C677-407B-8915-7F01FE87CA02}">
      <dgm:prSet/>
      <dgm:spPr/>
      <dgm:t>
        <a:bodyPr/>
        <a:lstStyle/>
        <a:p>
          <a:pPr>
            <a:lnSpc>
              <a:spcPct val="100000"/>
            </a:lnSpc>
          </a:pPr>
          <a:r>
            <a:rPr lang="ru-RU" dirty="0"/>
            <a:t>База данных </a:t>
          </a:r>
          <a:r>
            <a:rPr lang="ru-RU" b="0" i="0" dirty="0"/>
            <a:t>—</a:t>
          </a:r>
          <a:r>
            <a:rPr lang="en-US" b="0" i="0" dirty="0"/>
            <a:t> Spring Data</a:t>
          </a:r>
          <a:endParaRPr lang="en-US" dirty="0"/>
        </a:p>
      </dgm:t>
    </dgm:pt>
    <dgm:pt modelId="{55F15F9D-2B6C-49E6-9BA8-0C61F90981A2}" type="parTrans" cxnId="{3370DFAD-60D4-452F-B46F-B3C3C2CD4B9C}">
      <dgm:prSet/>
      <dgm:spPr/>
      <dgm:t>
        <a:bodyPr/>
        <a:lstStyle/>
        <a:p>
          <a:endParaRPr lang="en-US"/>
        </a:p>
      </dgm:t>
    </dgm:pt>
    <dgm:pt modelId="{6A28339D-6ABC-43B0-A88E-B61F194CF9A7}" type="sibTrans" cxnId="{3370DFAD-60D4-452F-B46F-B3C3C2CD4B9C}">
      <dgm:prSet/>
      <dgm:spPr/>
      <dgm:t>
        <a:bodyPr/>
        <a:lstStyle/>
        <a:p>
          <a:endParaRPr lang="en-US"/>
        </a:p>
      </dgm:t>
    </dgm:pt>
    <dgm:pt modelId="{DF97B6BD-F924-47F6-9450-02C09099E85C}" type="pres">
      <dgm:prSet presAssocID="{CBD22359-414E-484C-A37C-5FD2357DC8D9}" presName="root" presStyleCnt="0">
        <dgm:presLayoutVars>
          <dgm:dir/>
          <dgm:resizeHandles val="exact"/>
        </dgm:presLayoutVars>
      </dgm:prSet>
      <dgm:spPr/>
    </dgm:pt>
    <dgm:pt modelId="{2A680C33-FB97-4069-A28F-C8BCDE718CB2}" type="pres">
      <dgm:prSet presAssocID="{CBD22359-414E-484C-A37C-5FD2357DC8D9}" presName="container" presStyleCnt="0">
        <dgm:presLayoutVars>
          <dgm:dir/>
          <dgm:resizeHandles val="exact"/>
        </dgm:presLayoutVars>
      </dgm:prSet>
      <dgm:spPr/>
    </dgm:pt>
    <dgm:pt modelId="{0DF064EB-1AEE-4ED0-9290-5C77C58111BA}" type="pres">
      <dgm:prSet presAssocID="{E2F2309B-B3FE-4FDA-8DBE-49EEFBE616D0}" presName="compNode" presStyleCnt="0"/>
      <dgm:spPr/>
    </dgm:pt>
    <dgm:pt modelId="{24DA80D5-E756-4ED5-9C81-FCE2E3BA1940}" type="pres">
      <dgm:prSet presAssocID="{E2F2309B-B3FE-4FDA-8DBE-49EEFBE616D0}" presName="iconBgRect" presStyleLbl="bgShp" presStyleIdx="0" presStyleCnt="5"/>
      <dgm:spPr/>
    </dgm:pt>
    <dgm:pt modelId="{E60E01EF-BF40-4833-9B71-43B3A11D27FF}" type="pres">
      <dgm:prSet presAssocID="{E2F2309B-B3FE-4FDA-8DBE-49EEFBE616D0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Язык"/>
        </a:ext>
      </dgm:extLst>
    </dgm:pt>
    <dgm:pt modelId="{AA061AF5-F676-4496-A35A-263DBD226E54}" type="pres">
      <dgm:prSet presAssocID="{E2F2309B-B3FE-4FDA-8DBE-49EEFBE616D0}" presName="spaceRect" presStyleCnt="0"/>
      <dgm:spPr/>
    </dgm:pt>
    <dgm:pt modelId="{189FDE6D-6D31-46A7-9630-4542C9CF245C}" type="pres">
      <dgm:prSet presAssocID="{E2F2309B-B3FE-4FDA-8DBE-49EEFBE616D0}" presName="textRect" presStyleLbl="revTx" presStyleIdx="0" presStyleCnt="5">
        <dgm:presLayoutVars>
          <dgm:chMax val="1"/>
          <dgm:chPref val="1"/>
        </dgm:presLayoutVars>
      </dgm:prSet>
      <dgm:spPr/>
    </dgm:pt>
    <dgm:pt modelId="{BC625755-66FD-485A-ABC8-196D89A88BA5}" type="pres">
      <dgm:prSet presAssocID="{E82ED3D4-F6EE-4884-9C9D-122CE79EB70F}" presName="sibTrans" presStyleLbl="sibTrans2D1" presStyleIdx="0" presStyleCnt="0"/>
      <dgm:spPr/>
    </dgm:pt>
    <dgm:pt modelId="{CEFBAE77-11A5-4192-A152-9C2F1D964DAF}" type="pres">
      <dgm:prSet presAssocID="{D045AB5F-5559-42C7-971F-58388888F8FA}" presName="compNode" presStyleCnt="0"/>
      <dgm:spPr/>
    </dgm:pt>
    <dgm:pt modelId="{7D3F556F-9FDC-4008-B144-1F7809E51B13}" type="pres">
      <dgm:prSet presAssocID="{D045AB5F-5559-42C7-971F-58388888F8FA}" presName="iconBgRect" presStyleLbl="bgShp" presStyleIdx="1" presStyleCnt="5"/>
      <dgm:spPr/>
    </dgm:pt>
    <dgm:pt modelId="{C6278712-980E-45B8-868C-57043E3D4B28}" type="pres">
      <dgm:prSet presAssocID="{D045AB5F-5559-42C7-971F-58388888F8FA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mart Phone"/>
        </a:ext>
      </dgm:extLst>
    </dgm:pt>
    <dgm:pt modelId="{777965FA-F16A-42F4-A5F1-248EAEF5328B}" type="pres">
      <dgm:prSet presAssocID="{D045AB5F-5559-42C7-971F-58388888F8FA}" presName="spaceRect" presStyleCnt="0"/>
      <dgm:spPr/>
    </dgm:pt>
    <dgm:pt modelId="{B73FAE0F-C3DE-4D58-9926-EF0C9739B212}" type="pres">
      <dgm:prSet presAssocID="{D045AB5F-5559-42C7-971F-58388888F8FA}" presName="textRect" presStyleLbl="revTx" presStyleIdx="1" presStyleCnt="5" custLinFactX="-64335" custLinFactY="68771" custLinFactNeighborX="-100000" custLinFactNeighborY="100000">
        <dgm:presLayoutVars>
          <dgm:chMax val="1"/>
          <dgm:chPref val="1"/>
        </dgm:presLayoutVars>
      </dgm:prSet>
      <dgm:spPr/>
    </dgm:pt>
    <dgm:pt modelId="{2EC634AC-2CCD-4E42-BBEC-2254C41E919A}" type="pres">
      <dgm:prSet presAssocID="{D53038A9-8C47-4D6C-9E09-E89E1A9494C8}" presName="sibTrans" presStyleLbl="sibTrans2D1" presStyleIdx="0" presStyleCnt="0"/>
      <dgm:spPr/>
    </dgm:pt>
    <dgm:pt modelId="{2AE957BD-C085-45D4-ABFE-808104F00386}" type="pres">
      <dgm:prSet presAssocID="{A3770777-D9B8-4C7E-A0B3-11358CA0860A}" presName="compNode" presStyleCnt="0"/>
      <dgm:spPr/>
    </dgm:pt>
    <dgm:pt modelId="{42B89398-683B-4C6F-843D-831F5EF0A899}" type="pres">
      <dgm:prSet presAssocID="{A3770777-D9B8-4C7E-A0B3-11358CA0860A}" presName="iconBgRect" presStyleLbl="bgShp" presStyleIdx="2" presStyleCnt="5"/>
      <dgm:spPr/>
    </dgm:pt>
    <dgm:pt modelId="{062F93E5-0918-40D7-BAB9-EBB04F992571}" type="pres">
      <dgm:prSet presAssocID="{A3770777-D9B8-4C7E-A0B3-11358CA0860A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Беспроводной маршрутизатор со сплошной заливкой"/>
        </a:ext>
      </dgm:extLst>
    </dgm:pt>
    <dgm:pt modelId="{AFE21A9C-34C2-4978-845E-F42EA15CEF9B}" type="pres">
      <dgm:prSet presAssocID="{A3770777-D9B8-4C7E-A0B3-11358CA0860A}" presName="spaceRect" presStyleCnt="0"/>
      <dgm:spPr/>
    </dgm:pt>
    <dgm:pt modelId="{0AA3C8FC-9617-48B7-A544-5BF194358306}" type="pres">
      <dgm:prSet presAssocID="{A3770777-D9B8-4C7E-A0B3-11358CA0860A}" presName="textRect" presStyleLbl="revTx" presStyleIdx="2" presStyleCnt="5">
        <dgm:presLayoutVars>
          <dgm:chMax val="1"/>
          <dgm:chPref val="1"/>
        </dgm:presLayoutVars>
      </dgm:prSet>
      <dgm:spPr/>
    </dgm:pt>
    <dgm:pt modelId="{66625F23-3568-49F2-804B-EAEB8E494699}" type="pres">
      <dgm:prSet presAssocID="{EED228CD-65DE-4C25-B552-D007754C2203}" presName="sibTrans" presStyleLbl="sibTrans2D1" presStyleIdx="0" presStyleCnt="0"/>
      <dgm:spPr/>
    </dgm:pt>
    <dgm:pt modelId="{493EA3FD-8484-4971-A51A-5FD2248D57C2}" type="pres">
      <dgm:prSet presAssocID="{3599E1E6-8603-4FA1-837A-2B063B34665A}" presName="compNode" presStyleCnt="0"/>
      <dgm:spPr/>
    </dgm:pt>
    <dgm:pt modelId="{BA86682F-EB4F-4248-B3C1-431CA03C4033}" type="pres">
      <dgm:prSet presAssocID="{3599E1E6-8603-4FA1-837A-2B063B34665A}" presName="iconBgRect" presStyleLbl="bgShp" presStyleIdx="3" presStyleCnt="5"/>
      <dgm:spPr/>
    </dgm:pt>
    <dgm:pt modelId="{12114279-6E62-4D3D-BC6B-11797ED954C9}" type="pres">
      <dgm:prSet presAssocID="{3599E1E6-8603-4FA1-837A-2B063B34665A}" presName="iconRect" presStyleLbl="node1" presStyleIdx="3" presStyleCnt="5"/>
      <dgm:spPr>
        <a:blipFill rotWithShape="1">
          <a:blip xmlns:r="http://schemas.openxmlformats.org/officeDocument/2006/relationships" r:embed="rId7"/>
          <a:srcRect/>
          <a:stretch>
            <a:fillRect t="-8000" b="-8000"/>
          </a:stretch>
        </a:blipFill>
      </dgm:spPr>
      <dgm:extLst>
        <a:ext uri="{E40237B7-FDA0-4F09-8148-C483321AD2D9}">
          <dgm14:cNvPr xmlns:dgm14="http://schemas.microsoft.com/office/drawing/2010/diagram" id="0" name="" descr="Услуги по позвонку клиентов на голову"/>
        </a:ext>
      </dgm:extLst>
    </dgm:pt>
    <dgm:pt modelId="{EFB7E91A-8233-4690-AF73-87EE66CC099C}" type="pres">
      <dgm:prSet presAssocID="{3599E1E6-8603-4FA1-837A-2B063B34665A}" presName="spaceRect" presStyleCnt="0"/>
      <dgm:spPr/>
    </dgm:pt>
    <dgm:pt modelId="{2880AA16-938D-4387-BBCE-CABE6168E75A}" type="pres">
      <dgm:prSet presAssocID="{3599E1E6-8603-4FA1-837A-2B063B34665A}" presName="textRect" presStyleLbl="revTx" presStyleIdx="3" presStyleCnt="5" custLinFactX="69942" custLinFactY="-68771" custLinFactNeighborX="100000" custLinFactNeighborY="-100000">
        <dgm:presLayoutVars>
          <dgm:chMax val="1"/>
          <dgm:chPref val="1"/>
        </dgm:presLayoutVars>
      </dgm:prSet>
      <dgm:spPr/>
    </dgm:pt>
    <dgm:pt modelId="{7FDFE306-70CD-4C9C-9C7F-DF2A0C17831B}" type="pres">
      <dgm:prSet presAssocID="{E9EF15C8-6152-4634-807D-070D58D6F442}" presName="sibTrans" presStyleLbl="sibTrans2D1" presStyleIdx="0" presStyleCnt="0"/>
      <dgm:spPr/>
    </dgm:pt>
    <dgm:pt modelId="{496043DE-189E-45BB-ABE7-99B4B01A908D}" type="pres">
      <dgm:prSet presAssocID="{BA04BEF0-C677-407B-8915-7F01FE87CA02}" presName="compNode" presStyleCnt="0"/>
      <dgm:spPr/>
    </dgm:pt>
    <dgm:pt modelId="{E47A0152-18CE-4112-990E-CBB52330B31C}" type="pres">
      <dgm:prSet presAssocID="{BA04BEF0-C677-407B-8915-7F01FE87CA02}" presName="iconBgRect" presStyleLbl="bgShp" presStyleIdx="4" presStyleCnt="5"/>
      <dgm:spPr/>
    </dgm:pt>
    <dgm:pt modelId="{20501102-94B3-4802-A1C6-515D2196059F}" type="pres">
      <dgm:prSet presAssocID="{BA04BEF0-C677-407B-8915-7F01FE87CA02}" presName="iconRect" presStyleLbl="node1" presStyleIdx="4" presStyleCnt="5"/>
      <dgm:spPr>
        <a:blipFill>
          <a:blip xmlns:r="http://schemas.openxmlformats.org/officeDocument/2006/relationships"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База данных"/>
        </a:ext>
      </dgm:extLst>
    </dgm:pt>
    <dgm:pt modelId="{4F1CED29-8B5A-4E38-9BA7-0FF586BA8961}" type="pres">
      <dgm:prSet presAssocID="{BA04BEF0-C677-407B-8915-7F01FE87CA02}" presName="spaceRect" presStyleCnt="0"/>
      <dgm:spPr/>
    </dgm:pt>
    <dgm:pt modelId="{35C5FF26-9ED1-4112-9330-0936121A0CD1}" type="pres">
      <dgm:prSet presAssocID="{BA04BEF0-C677-407B-8915-7F01FE87CA02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82DE6C1D-E253-4845-A1E8-D04A32BB17FE}" srcId="{CBD22359-414E-484C-A37C-5FD2357DC8D9}" destId="{D045AB5F-5559-42C7-971F-58388888F8FA}" srcOrd="1" destOrd="0" parTransId="{2E630F01-3A0B-407A-A39B-26479F668D42}" sibTransId="{D53038A9-8C47-4D6C-9E09-E89E1A9494C8}"/>
    <dgm:cxn modelId="{13A58325-A9F5-48D8-B764-3A1DE5E5B266}" srcId="{CBD22359-414E-484C-A37C-5FD2357DC8D9}" destId="{A3770777-D9B8-4C7E-A0B3-11358CA0860A}" srcOrd="2" destOrd="0" parTransId="{7829689F-34E0-4E31-8E85-C8D87ADD0116}" sibTransId="{EED228CD-65DE-4C25-B552-D007754C2203}"/>
    <dgm:cxn modelId="{3AB6232E-4E6D-4B1F-80B9-EEF32C1733EC}" type="presOf" srcId="{E82ED3D4-F6EE-4884-9C9D-122CE79EB70F}" destId="{BC625755-66FD-485A-ABC8-196D89A88BA5}" srcOrd="0" destOrd="0" presId="urn:microsoft.com/office/officeart/2018/2/layout/IconCircleList"/>
    <dgm:cxn modelId="{485B0650-E9D9-4A54-BDE0-06BD2BF4E9FB}" srcId="{CBD22359-414E-484C-A37C-5FD2357DC8D9}" destId="{E2F2309B-B3FE-4FDA-8DBE-49EEFBE616D0}" srcOrd="0" destOrd="0" parTransId="{647386A9-EDCD-4946-9368-F1D326213B1F}" sibTransId="{E82ED3D4-F6EE-4884-9C9D-122CE79EB70F}"/>
    <dgm:cxn modelId="{C167BB7A-FACB-4468-A9F1-68C2193C57BD}" type="presOf" srcId="{D045AB5F-5559-42C7-971F-58388888F8FA}" destId="{B73FAE0F-C3DE-4D58-9926-EF0C9739B212}" srcOrd="0" destOrd="0" presId="urn:microsoft.com/office/officeart/2018/2/layout/IconCircleList"/>
    <dgm:cxn modelId="{F9E28F92-D67A-4BD4-A8B6-3DF2D3C04E53}" type="presOf" srcId="{BA04BEF0-C677-407B-8915-7F01FE87CA02}" destId="{35C5FF26-9ED1-4112-9330-0936121A0CD1}" srcOrd="0" destOrd="0" presId="urn:microsoft.com/office/officeart/2018/2/layout/IconCircleList"/>
    <dgm:cxn modelId="{9C047B95-EE50-4104-AE5E-06EB8D62D9D4}" type="presOf" srcId="{EED228CD-65DE-4C25-B552-D007754C2203}" destId="{66625F23-3568-49F2-804B-EAEB8E494699}" srcOrd="0" destOrd="0" presId="urn:microsoft.com/office/officeart/2018/2/layout/IconCircleList"/>
    <dgm:cxn modelId="{A714A19A-9F08-43A8-BABB-4D270A44FA45}" type="presOf" srcId="{D53038A9-8C47-4D6C-9E09-E89E1A9494C8}" destId="{2EC634AC-2CCD-4E42-BBEC-2254C41E919A}" srcOrd="0" destOrd="0" presId="urn:microsoft.com/office/officeart/2018/2/layout/IconCircleList"/>
    <dgm:cxn modelId="{7B34F1A2-1E86-4334-BB4D-73D4D051424D}" type="presOf" srcId="{3599E1E6-8603-4FA1-837A-2B063B34665A}" destId="{2880AA16-938D-4387-BBCE-CABE6168E75A}" srcOrd="0" destOrd="0" presId="urn:microsoft.com/office/officeart/2018/2/layout/IconCircleList"/>
    <dgm:cxn modelId="{3370DFAD-60D4-452F-B46F-B3C3C2CD4B9C}" srcId="{CBD22359-414E-484C-A37C-5FD2357DC8D9}" destId="{BA04BEF0-C677-407B-8915-7F01FE87CA02}" srcOrd="4" destOrd="0" parTransId="{55F15F9D-2B6C-49E6-9BA8-0C61F90981A2}" sibTransId="{6A28339D-6ABC-43B0-A88E-B61F194CF9A7}"/>
    <dgm:cxn modelId="{5720D6B4-F37B-48BF-86A3-3CAD8CDA63ED}" type="presOf" srcId="{CBD22359-414E-484C-A37C-5FD2357DC8D9}" destId="{DF97B6BD-F924-47F6-9450-02C09099E85C}" srcOrd="0" destOrd="0" presId="urn:microsoft.com/office/officeart/2018/2/layout/IconCircleList"/>
    <dgm:cxn modelId="{F1C515BF-2574-4F8F-99A7-FB4E228F5CD7}" type="presOf" srcId="{E2F2309B-B3FE-4FDA-8DBE-49EEFBE616D0}" destId="{189FDE6D-6D31-46A7-9630-4542C9CF245C}" srcOrd="0" destOrd="0" presId="urn:microsoft.com/office/officeart/2018/2/layout/IconCircleList"/>
    <dgm:cxn modelId="{D6D7D3DC-5FD1-4848-8701-D7B7C214C66A}" type="presOf" srcId="{E9EF15C8-6152-4634-807D-070D58D6F442}" destId="{7FDFE306-70CD-4C9C-9C7F-DF2A0C17831B}" srcOrd="0" destOrd="0" presId="urn:microsoft.com/office/officeart/2018/2/layout/IconCircleList"/>
    <dgm:cxn modelId="{D9B883F9-420B-42A6-A413-6BBF03703847}" srcId="{CBD22359-414E-484C-A37C-5FD2357DC8D9}" destId="{3599E1E6-8603-4FA1-837A-2B063B34665A}" srcOrd="3" destOrd="0" parTransId="{EBCFD518-B5F8-41D2-BA8F-8C5927ADC2D6}" sibTransId="{E9EF15C8-6152-4634-807D-070D58D6F442}"/>
    <dgm:cxn modelId="{70532EFE-1E0A-47A7-9965-595C48726838}" type="presOf" srcId="{A3770777-D9B8-4C7E-A0B3-11358CA0860A}" destId="{0AA3C8FC-9617-48B7-A544-5BF194358306}" srcOrd="0" destOrd="0" presId="urn:microsoft.com/office/officeart/2018/2/layout/IconCircleList"/>
    <dgm:cxn modelId="{A98368A0-F47A-40A6-A477-0F589B8F2848}" type="presParOf" srcId="{DF97B6BD-F924-47F6-9450-02C09099E85C}" destId="{2A680C33-FB97-4069-A28F-C8BCDE718CB2}" srcOrd="0" destOrd="0" presId="urn:microsoft.com/office/officeart/2018/2/layout/IconCircleList"/>
    <dgm:cxn modelId="{61E8B4F9-1DC7-4AF3-807D-12E1E89CF73B}" type="presParOf" srcId="{2A680C33-FB97-4069-A28F-C8BCDE718CB2}" destId="{0DF064EB-1AEE-4ED0-9290-5C77C58111BA}" srcOrd="0" destOrd="0" presId="urn:microsoft.com/office/officeart/2018/2/layout/IconCircleList"/>
    <dgm:cxn modelId="{CB04613E-69E6-40D4-A684-4541581BF0E8}" type="presParOf" srcId="{0DF064EB-1AEE-4ED0-9290-5C77C58111BA}" destId="{24DA80D5-E756-4ED5-9C81-FCE2E3BA1940}" srcOrd="0" destOrd="0" presId="urn:microsoft.com/office/officeart/2018/2/layout/IconCircleList"/>
    <dgm:cxn modelId="{89B82FFA-275C-41BD-844C-7907E92941C8}" type="presParOf" srcId="{0DF064EB-1AEE-4ED0-9290-5C77C58111BA}" destId="{E60E01EF-BF40-4833-9B71-43B3A11D27FF}" srcOrd="1" destOrd="0" presId="urn:microsoft.com/office/officeart/2018/2/layout/IconCircleList"/>
    <dgm:cxn modelId="{2A623450-F36F-41C2-AAB6-1743E9D7BDCC}" type="presParOf" srcId="{0DF064EB-1AEE-4ED0-9290-5C77C58111BA}" destId="{AA061AF5-F676-4496-A35A-263DBD226E54}" srcOrd="2" destOrd="0" presId="urn:microsoft.com/office/officeart/2018/2/layout/IconCircleList"/>
    <dgm:cxn modelId="{79322795-34A4-4EC3-B04B-647E60AD6BA6}" type="presParOf" srcId="{0DF064EB-1AEE-4ED0-9290-5C77C58111BA}" destId="{189FDE6D-6D31-46A7-9630-4542C9CF245C}" srcOrd="3" destOrd="0" presId="urn:microsoft.com/office/officeart/2018/2/layout/IconCircleList"/>
    <dgm:cxn modelId="{E075FE06-94F5-4ADF-8FD8-D9452EB7CDD8}" type="presParOf" srcId="{2A680C33-FB97-4069-A28F-C8BCDE718CB2}" destId="{BC625755-66FD-485A-ABC8-196D89A88BA5}" srcOrd="1" destOrd="0" presId="urn:microsoft.com/office/officeart/2018/2/layout/IconCircleList"/>
    <dgm:cxn modelId="{96606BAD-A726-4889-A5A7-4174ECA88D12}" type="presParOf" srcId="{2A680C33-FB97-4069-A28F-C8BCDE718CB2}" destId="{CEFBAE77-11A5-4192-A152-9C2F1D964DAF}" srcOrd="2" destOrd="0" presId="urn:microsoft.com/office/officeart/2018/2/layout/IconCircleList"/>
    <dgm:cxn modelId="{6BDF77E9-3F60-4805-A8DC-11FEA8F4939A}" type="presParOf" srcId="{CEFBAE77-11A5-4192-A152-9C2F1D964DAF}" destId="{7D3F556F-9FDC-4008-B144-1F7809E51B13}" srcOrd="0" destOrd="0" presId="urn:microsoft.com/office/officeart/2018/2/layout/IconCircleList"/>
    <dgm:cxn modelId="{02A569C1-56A6-4648-A94D-3B05D15664B0}" type="presParOf" srcId="{CEFBAE77-11A5-4192-A152-9C2F1D964DAF}" destId="{C6278712-980E-45B8-868C-57043E3D4B28}" srcOrd="1" destOrd="0" presId="urn:microsoft.com/office/officeart/2018/2/layout/IconCircleList"/>
    <dgm:cxn modelId="{DC203B30-853F-42EF-90C3-1F46D6E5133E}" type="presParOf" srcId="{CEFBAE77-11A5-4192-A152-9C2F1D964DAF}" destId="{777965FA-F16A-42F4-A5F1-248EAEF5328B}" srcOrd="2" destOrd="0" presId="urn:microsoft.com/office/officeart/2018/2/layout/IconCircleList"/>
    <dgm:cxn modelId="{CCBA636A-3F6A-4F94-AB4F-F6A335AC2CA3}" type="presParOf" srcId="{CEFBAE77-11A5-4192-A152-9C2F1D964DAF}" destId="{B73FAE0F-C3DE-4D58-9926-EF0C9739B212}" srcOrd="3" destOrd="0" presId="urn:microsoft.com/office/officeart/2018/2/layout/IconCircleList"/>
    <dgm:cxn modelId="{4D51BDBE-15DB-4BA9-878C-AD17D2A10D91}" type="presParOf" srcId="{2A680C33-FB97-4069-A28F-C8BCDE718CB2}" destId="{2EC634AC-2CCD-4E42-BBEC-2254C41E919A}" srcOrd="3" destOrd="0" presId="urn:microsoft.com/office/officeart/2018/2/layout/IconCircleList"/>
    <dgm:cxn modelId="{71341B1B-821B-4713-8041-98BD8310F4F4}" type="presParOf" srcId="{2A680C33-FB97-4069-A28F-C8BCDE718CB2}" destId="{2AE957BD-C085-45D4-ABFE-808104F00386}" srcOrd="4" destOrd="0" presId="urn:microsoft.com/office/officeart/2018/2/layout/IconCircleList"/>
    <dgm:cxn modelId="{B6C64E21-2320-4623-902B-F15E75CA4353}" type="presParOf" srcId="{2AE957BD-C085-45D4-ABFE-808104F00386}" destId="{42B89398-683B-4C6F-843D-831F5EF0A899}" srcOrd="0" destOrd="0" presId="urn:microsoft.com/office/officeart/2018/2/layout/IconCircleList"/>
    <dgm:cxn modelId="{F2B2A89D-7D2F-4201-BDB1-A9E0F1CEC3FA}" type="presParOf" srcId="{2AE957BD-C085-45D4-ABFE-808104F00386}" destId="{062F93E5-0918-40D7-BAB9-EBB04F992571}" srcOrd="1" destOrd="0" presId="urn:microsoft.com/office/officeart/2018/2/layout/IconCircleList"/>
    <dgm:cxn modelId="{7BE14182-F5D6-45BF-B55C-C7F995429630}" type="presParOf" srcId="{2AE957BD-C085-45D4-ABFE-808104F00386}" destId="{AFE21A9C-34C2-4978-845E-F42EA15CEF9B}" srcOrd="2" destOrd="0" presId="urn:microsoft.com/office/officeart/2018/2/layout/IconCircleList"/>
    <dgm:cxn modelId="{3A031465-78C1-4724-8725-5370CF4CFD27}" type="presParOf" srcId="{2AE957BD-C085-45D4-ABFE-808104F00386}" destId="{0AA3C8FC-9617-48B7-A544-5BF194358306}" srcOrd="3" destOrd="0" presId="urn:microsoft.com/office/officeart/2018/2/layout/IconCircleList"/>
    <dgm:cxn modelId="{0B3BB265-CC95-425F-8EDE-D9E0B3BE4E26}" type="presParOf" srcId="{2A680C33-FB97-4069-A28F-C8BCDE718CB2}" destId="{66625F23-3568-49F2-804B-EAEB8E494699}" srcOrd="5" destOrd="0" presId="urn:microsoft.com/office/officeart/2018/2/layout/IconCircleList"/>
    <dgm:cxn modelId="{DF30272B-E719-4BEA-A924-0F257800BB96}" type="presParOf" srcId="{2A680C33-FB97-4069-A28F-C8BCDE718CB2}" destId="{493EA3FD-8484-4971-A51A-5FD2248D57C2}" srcOrd="6" destOrd="0" presId="urn:microsoft.com/office/officeart/2018/2/layout/IconCircleList"/>
    <dgm:cxn modelId="{9D820EEC-CB1D-468C-B5F4-62700B7E53AD}" type="presParOf" srcId="{493EA3FD-8484-4971-A51A-5FD2248D57C2}" destId="{BA86682F-EB4F-4248-B3C1-431CA03C4033}" srcOrd="0" destOrd="0" presId="urn:microsoft.com/office/officeart/2018/2/layout/IconCircleList"/>
    <dgm:cxn modelId="{8388CB11-3106-4FA4-BDBD-53435CD480C0}" type="presParOf" srcId="{493EA3FD-8484-4971-A51A-5FD2248D57C2}" destId="{12114279-6E62-4D3D-BC6B-11797ED954C9}" srcOrd="1" destOrd="0" presId="urn:microsoft.com/office/officeart/2018/2/layout/IconCircleList"/>
    <dgm:cxn modelId="{B3716479-BD3F-4E00-A79A-7B747212912C}" type="presParOf" srcId="{493EA3FD-8484-4971-A51A-5FD2248D57C2}" destId="{EFB7E91A-8233-4690-AF73-87EE66CC099C}" srcOrd="2" destOrd="0" presId="urn:microsoft.com/office/officeart/2018/2/layout/IconCircleList"/>
    <dgm:cxn modelId="{91A5A1E9-AC8E-4276-9506-63CCC6E629A3}" type="presParOf" srcId="{493EA3FD-8484-4971-A51A-5FD2248D57C2}" destId="{2880AA16-938D-4387-BBCE-CABE6168E75A}" srcOrd="3" destOrd="0" presId="urn:microsoft.com/office/officeart/2018/2/layout/IconCircleList"/>
    <dgm:cxn modelId="{A7B154AB-F6A9-4129-B584-6D05735F6A05}" type="presParOf" srcId="{2A680C33-FB97-4069-A28F-C8BCDE718CB2}" destId="{7FDFE306-70CD-4C9C-9C7F-DF2A0C17831B}" srcOrd="7" destOrd="0" presId="urn:microsoft.com/office/officeart/2018/2/layout/IconCircleList"/>
    <dgm:cxn modelId="{A1157789-D589-4832-AFC2-364A215B330A}" type="presParOf" srcId="{2A680C33-FB97-4069-A28F-C8BCDE718CB2}" destId="{496043DE-189E-45BB-ABE7-99B4B01A908D}" srcOrd="8" destOrd="0" presId="urn:microsoft.com/office/officeart/2018/2/layout/IconCircleList"/>
    <dgm:cxn modelId="{302EE1B3-BC6C-4DF8-A388-4E62B44DBE31}" type="presParOf" srcId="{496043DE-189E-45BB-ABE7-99B4B01A908D}" destId="{E47A0152-18CE-4112-990E-CBB52330B31C}" srcOrd="0" destOrd="0" presId="urn:microsoft.com/office/officeart/2018/2/layout/IconCircleList"/>
    <dgm:cxn modelId="{3E268AB8-A0FC-41C8-B521-5AFC3EB600B0}" type="presParOf" srcId="{496043DE-189E-45BB-ABE7-99B4B01A908D}" destId="{20501102-94B3-4802-A1C6-515D2196059F}" srcOrd="1" destOrd="0" presId="urn:microsoft.com/office/officeart/2018/2/layout/IconCircleList"/>
    <dgm:cxn modelId="{620BF418-17EA-4BFC-9447-C95D0A7E6A46}" type="presParOf" srcId="{496043DE-189E-45BB-ABE7-99B4B01A908D}" destId="{4F1CED29-8B5A-4E38-9BA7-0FF586BA8961}" srcOrd="2" destOrd="0" presId="urn:microsoft.com/office/officeart/2018/2/layout/IconCircleList"/>
    <dgm:cxn modelId="{BC5C1451-1979-4D02-88A5-74630BFC85C3}" type="presParOf" srcId="{496043DE-189E-45BB-ABE7-99B4B01A908D}" destId="{35C5FF26-9ED1-4112-9330-0936121A0CD1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08E909D-E93E-4A1E-A822-1728E4FDE16B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2_2" csCatId="accent2" phldr="1"/>
      <dgm:spPr/>
      <dgm:t>
        <a:bodyPr/>
        <a:lstStyle/>
        <a:p>
          <a:endParaRPr lang="en-US"/>
        </a:p>
      </dgm:t>
    </dgm:pt>
    <dgm:pt modelId="{5C14DAE9-E2DD-4974-A35B-A6151B30C896}">
      <dgm:prSet/>
      <dgm:spPr/>
      <dgm:t>
        <a:bodyPr/>
        <a:lstStyle/>
        <a:p>
          <a:r>
            <a:rPr lang="ru-RU" baseline="0" dirty="0"/>
            <a:t>Реализован метод </a:t>
          </a:r>
          <a:r>
            <a:rPr lang="ru-RU" baseline="0" dirty="0" err="1"/>
            <a:t>парсинга</a:t>
          </a:r>
          <a:r>
            <a:rPr lang="ru-RU" baseline="0" dirty="0"/>
            <a:t> меню</a:t>
          </a:r>
          <a:endParaRPr lang="en-US" dirty="0"/>
        </a:p>
      </dgm:t>
    </dgm:pt>
    <dgm:pt modelId="{244FA757-AAF5-40E6-813B-B3BED0FBBC05}" type="parTrans" cxnId="{F444C643-B0E6-4066-A162-54D2B2AC7D89}">
      <dgm:prSet/>
      <dgm:spPr/>
      <dgm:t>
        <a:bodyPr/>
        <a:lstStyle/>
        <a:p>
          <a:endParaRPr lang="en-US"/>
        </a:p>
      </dgm:t>
    </dgm:pt>
    <dgm:pt modelId="{969EED73-4022-4191-A3EA-FB88AA505EAD}" type="sibTrans" cxnId="{F444C643-B0E6-4066-A162-54D2B2AC7D89}">
      <dgm:prSet/>
      <dgm:spPr/>
      <dgm:t>
        <a:bodyPr/>
        <a:lstStyle/>
        <a:p>
          <a:endParaRPr lang="en-US"/>
        </a:p>
      </dgm:t>
    </dgm:pt>
    <dgm:pt modelId="{E3140A6E-8539-4FC9-BFE2-6132FA509B76}">
      <dgm:prSet/>
      <dgm:spPr/>
      <dgm:t>
        <a:bodyPr/>
        <a:lstStyle/>
        <a:p>
          <a:r>
            <a:rPr lang="ru-RU" baseline="0" dirty="0"/>
            <a:t>Создана база данных        </a:t>
          </a:r>
          <a:endParaRPr lang="en-US" dirty="0"/>
        </a:p>
      </dgm:t>
    </dgm:pt>
    <dgm:pt modelId="{B89C8596-3C21-44EA-8D2E-97F345EE8618}" type="parTrans" cxnId="{2B7849E3-73B3-47A1-B43B-167B37A91270}">
      <dgm:prSet/>
      <dgm:spPr/>
      <dgm:t>
        <a:bodyPr/>
        <a:lstStyle/>
        <a:p>
          <a:endParaRPr lang="en-US"/>
        </a:p>
      </dgm:t>
    </dgm:pt>
    <dgm:pt modelId="{74AADBBF-421F-43AE-AE1B-63F3C24A531A}" type="sibTrans" cxnId="{2B7849E3-73B3-47A1-B43B-167B37A91270}">
      <dgm:prSet/>
      <dgm:spPr/>
      <dgm:t>
        <a:bodyPr/>
        <a:lstStyle/>
        <a:p>
          <a:endParaRPr lang="en-US"/>
        </a:p>
      </dgm:t>
    </dgm:pt>
    <dgm:pt modelId="{B7A638A0-4DCE-44F4-BE3B-8A68542FDE82}">
      <dgm:prSet/>
      <dgm:spPr/>
      <dgm:t>
        <a:bodyPr/>
        <a:lstStyle/>
        <a:p>
          <a:r>
            <a:rPr lang="ru-RU" baseline="0" dirty="0"/>
            <a:t>Реализован метод отображения меток на карте</a:t>
          </a:r>
          <a:endParaRPr lang="en-US" dirty="0"/>
        </a:p>
      </dgm:t>
    </dgm:pt>
    <dgm:pt modelId="{6BC1DE2A-F5F4-4E1E-8B84-E324F0D53361}" type="parTrans" cxnId="{CB2F5F77-2364-4AA4-9167-61510E8EA7B2}">
      <dgm:prSet/>
      <dgm:spPr/>
      <dgm:t>
        <a:bodyPr/>
        <a:lstStyle/>
        <a:p>
          <a:endParaRPr lang="en-US"/>
        </a:p>
      </dgm:t>
    </dgm:pt>
    <dgm:pt modelId="{D10EC53B-5CE6-4B94-B6BD-62BC18AE1998}" type="sibTrans" cxnId="{CB2F5F77-2364-4AA4-9167-61510E8EA7B2}">
      <dgm:prSet/>
      <dgm:spPr/>
      <dgm:t>
        <a:bodyPr/>
        <a:lstStyle/>
        <a:p>
          <a:endParaRPr lang="en-US"/>
        </a:p>
      </dgm:t>
    </dgm:pt>
    <dgm:pt modelId="{9D4062B8-D08C-46CC-A64E-34E400A4D668}" type="pres">
      <dgm:prSet presAssocID="{808E909D-E93E-4A1E-A822-1728E4FDE16B}" presName="root" presStyleCnt="0">
        <dgm:presLayoutVars>
          <dgm:dir/>
          <dgm:resizeHandles val="exact"/>
        </dgm:presLayoutVars>
      </dgm:prSet>
      <dgm:spPr/>
    </dgm:pt>
    <dgm:pt modelId="{8CD85665-FA56-48E1-968B-FA3064B3D463}" type="pres">
      <dgm:prSet presAssocID="{5C14DAE9-E2DD-4974-A35B-A6151B30C896}" presName="compNode" presStyleCnt="0"/>
      <dgm:spPr/>
    </dgm:pt>
    <dgm:pt modelId="{F76E63F0-C10A-4F68-A0D0-76F704394931}" type="pres">
      <dgm:prSet presAssocID="{5C14DAE9-E2DD-4974-A35B-A6151B30C896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Компьютер"/>
        </a:ext>
      </dgm:extLst>
    </dgm:pt>
    <dgm:pt modelId="{7185AEDD-BBED-4D86-9E27-856F7AF0AA3D}" type="pres">
      <dgm:prSet presAssocID="{5C14DAE9-E2DD-4974-A35B-A6151B30C896}" presName="spaceRect" presStyleCnt="0"/>
      <dgm:spPr/>
    </dgm:pt>
    <dgm:pt modelId="{80C45DA1-A9D2-4A08-8310-6B22A30CFD57}" type="pres">
      <dgm:prSet presAssocID="{5C14DAE9-E2DD-4974-A35B-A6151B30C896}" presName="textRect" presStyleLbl="revTx" presStyleIdx="0" presStyleCnt="3">
        <dgm:presLayoutVars>
          <dgm:chMax val="1"/>
          <dgm:chPref val="1"/>
        </dgm:presLayoutVars>
      </dgm:prSet>
      <dgm:spPr/>
    </dgm:pt>
    <dgm:pt modelId="{27CF764F-376D-4897-AD1F-CCA538E657BC}" type="pres">
      <dgm:prSet presAssocID="{969EED73-4022-4191-A3EA-FB88AA505EAD}" presName="sibTrans" presStyleCnt="0"/>
      <dgm:spPr/>
    </dgm:pt>
    <dgm:pt modelId="{9D639350-1CF6-4AA5-B9B9-D68D601C6FA6}" type="pres">
      <dgm:prSet presAssocID="{E3140A6E-8539-4FC9-BFE2-6132FA509B76}" presName="compNode" presStyleCnt="0"/>
      <dgm:spPr/>
    </dgm:pt>
    <dgm:pt modelId="{A3E52500-A8ED-40FE-8F67-C34042192129}" type="pres">
      <dgm:prSet presAssocID="{E3140A6E-8539-4FC9-BFE2-6132FA509B76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База данных"/>
        </a:ext>
      </dgm:extLst>
    </dgm:pt>
    <dgm:pt modelId="{DE12779F-2BFE-4459-93B6-5734679F04F7}" type="pres">
      <dgm:prSet presAssocID="{E3140A6E-8539-4FC9-BFE2-6132FA509B76}" presName="spaceRect" presStyleCnt="0"/>
      <dgm:spPr/>
    </dgm:pt>
    <dgm:pt modelId="{9B2B9A9B-EC65-4D4B-A5F7-F61B9BE2CE18}" type="pres">
      <dgm:prSet presAssocID="{E3140A6E-8539-4FC9-BFE2-6132FA509B76}" presName="textRect" presStyleLbl="revTx" presStyleIdx="1" presStyleCnt="3">
        <dgm:presLayoutVars>
          <dgm:chMax val="1"/>
          <dgm:chPref val="1"/>
        </dgm:presLayoutVars>
      </dgm:prSet>
      <dgm:spPr/>
    </dgm:pt>
    <dgm:pt modelId="{9C49900B-62CE-4545-B6A8-CF1F97094A81}" type="pres">
      <dgm:prSet presAssocID="{74AADBBF-421F-43AE-AE1B-63F3C24A531A}" presName="sibTrans" presStyleCnt="0"/>
      <dgm:spPr/>
    </dgm:pt>
    <dgm:pt modelId="{2C7802F5-DEC9-4616-A8D0-BB0EA17220DF}" type="pres">
      <dgm:prSet presAssocID="{B7A638A0-4DCE-44F4-BE3B-8A68542FDE82}" presName="compNode" presStyleCnt="0"/>
      <dgm:spPr/>
    </dgm:pt>
    <dgm:pt modelId="{641F8170-E374-45E4-90E2-C977542B8376}" type="pres">
      <dgm:prSet presAssocID="{B7A638A0-4DCE-44F4-BE3B-8A68542FDE82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Дом"/>
        </a:ext>
      </dgm:extLst>
    </dgm:pt>
    <dgm:pt modelId="{1269CC3B-438B-4584-976D-679C0CE780E5}" type="pres">
      <dgm:prSet presAssocID="{B7A638A0-4DCE-44F4-BE3B-8A68542FDE82}" presName="spaceRect" presStyleCnt="0"/>
      <dgm:spPr/>
    </dgm:pt>
    <dgm:pt modelId="{2BDE6772-BDD2-4F18-B287-3353BC7A21EC}" type="pres">
      <dgm:prSet presAssocID="{B7A638A0-4DCE-44F4-BE3B-8A68542FDE82}" presName="textRect" presStyleLbl="revTx" presStyleIdx="2" presStyleCnt="3" custLinFactNeighborX="3761" custLinFactNeighborY="-14775">
        <dgm:presLayoutVars>
          <dgm:chMax val="1"/>
          <dgm:chPref val="1"/>
        </dgm:presLayoutVars>
      </dgm:prSet>
      <dgm:spPr/>
    </dgm:pt>
  </dgm:ptLst>
  <dgm:cxnLst>
    <dgm:cxn modelId="{E577C513-4990-449D-B0B8-44C6C6953011}" type="presOf" srcId="{E3140A6E-8539-4FC9-BFE2-6132FA509B76}" destId="{9B2B9A9B-EC65-4D4B-A5F7-F61B9BE2CE18}" srcOrd="0" destOrd="0" presId="urn:microsoft.com/office/officeart/2018/2/layout/IconLabelList"/>
    <dgm:cxn modelId="{E3324340-EFE9-4934-81FB-16F266600142}" type="presOf" srcId="{B7A638A0-4DCE-44F4-BE3B-8A68542FDE82}" destId="{2BDE6772-BDD2-4F18-B287-3353BC7A21EC}" srcOrd="0" destOrd="0" presId="urn:microsoft.com/office/officeart/2018/2/layout/IconLabelList"/>
    <dgm:cxn modelId="{F444C643-B0E6-4066-A162-54D2B2AC7D89}" srcId="{808E909D-E93E-4A1E-A822-1728E4FDE16B}" destId="{5C14DAE9-E2DD-4974-A35B-A6151B30C896}" srcOrd="0" destOrd="0" parTransId="{244FA757-AAF5-40E6-813B-B3BED0FBBC05}" sibTransId="{969EED73-4022-4191-A3EA-FB88AA505EAD}"/>
    <dgm:cxn modelId="{7573CE46-240C-419E-9F7C-F3EE50214275}" type="presOf" srcId="{5C14DAE9-E2DD-4974-A35B-A6151B30C896}" destId="{80C45DA1-A9D2-4A08-8310-6B22A30CFD57}" srcOrd="0" destOrd="0" presId="urn:microsoft.com/office/officeart/2018/2/layout/IconLabelList"/>
    <dgm:cxn modelId="{CB2F5F77-2364-4AA4-9167-61510E8EA7B2}" srcId="{808E909D-E93E-4A1E-A822-1728E4FDE16B}" destId="{B7A638A0-4DCE-44F4-BE3B-8A68542FDE82}" srcOrd="2" destOrd="0" parTransId="{6BC1DE2A-F5F4-4E1E-8B84-E324F0D53361}" sibTransId="{D10EC53B-5CE6-4B94-B6BD-62BC18AE1998}"/>
    <dgm:cxn modelId="{FAB316DC-A58B-440D-85E3-23D2D4881D97}" type="presOf" srcId="{808E909D-E93E-4A1E-A822-1728E4FDE16B}" destId="{9D4062B8-D08C-46CC-A64E-34E400A4D668}" srcOrd="0" destOrd="0" presId="urn:microsoft.com/office/officeart/2018/2/layout/IconLabelList"/>
    <dgm:cxn modelId="{2B7849E3-73B3-47A1-B43B-167B37A91270}" srcId="{808E909D-E93E-4A1E-A822-1728E4FDE16B}" destId="{E3140A6E-8539-4FC9-BFE2-6132FA509B76}" srcOrd="1" destOrd="0" parTransId="{B89C8596-3C21-44EA-8D2E-97F345EE8618}" sibTransId="{74AADBBF-421F-43AE-AE1B-63F3C24A531A}"/>
    <dgm:cxn modelId="{7C50C843-008B-4E0B-AB7A-D018B31355E3}" type="presParOf" srcId="{9D4062B8-D08C-46CC-A64E-34E400A4D668}" destId="{8CD85665-FA56-48E1-968B-FA3064B3D463}" srcOrd="0" destOrd="0" presId="urn:microsoft.com/office/officeart/2018/2/layout/IconLabelList"/>
    <dgm:cxn modelId="{721139CF-B460-4A08-A364-BD0E9D95E2C4}" type="presParOf" srcId="{8CD85665-FA56-48E1-968B-FA3064B3D463}" destId="{F76E63F0-C10A-4F68-A0D0-76F704394931}" srcOrd="0" destOrd="0" presId="urn:microsoft.com/office/officeart/2018/2/layout/IconLabelList"/>
    <dgm:cxn modelId="{42B978D8-01ED-4D8D-B515-8E47AB2F4D14}" type="presParOf" srcId="{8CD85665-FA56-48E1-968B-FA3064B3D463}" destId="{7185AEDD-BBED-4D86-9E27-856F7AF0AA3D}" srcOrd="1" destOrd="0" presId="urn:microsoft.com/office/officeart/2018/2/layout/IconLabelList"/>
    <dgm:cxn modelId="{6CDB8C11-3114-48F6-AF2E-73087365EE08}" type="presParOf" srcId="{8CD85665-FA56-48E1-968B-FA3064B3D463}" destId="{80C45DA1-A9D2-4A08-8310-6B22A30CFD57}" srcOrd="2" destOrd="0" presId="urn:microsoft.com/office/officeart/2018/2/layout/IconLabelList"/>
    <dgm:cxn modelId="{64E6D066-B306-4AA5-9A5C-7ED5D3606F72}" type="presParOf" srcId="{9D4062B8-D08C-46CC-A64E-34E400A4D668}" destId="{27CF764F-376D-4897-AD1F-CCA538E657BC}" srcOrd="1" destOrd="0" presId="urn:microsoft.com/office/officeart/2018/2/layout/IconLabelList"/>
    <dgm:cxn modelId="{6A01A47F-37FA-405F-9798-72BDD7B72E09}" type="presParOf" srcId="{9D4062B8-D08C-46CC-A64E-34E400A4D668}" destId="{9D639350-1CF6-4AA5-B9B9-D68D601C6FA6}" srcOrd="2" destOrd="0" presId="urn:microsoft.com/office/officeart/2018/2/layout/IconLabelList"/>
    <dgm:cxn modelId="{5CFBC00D-517F-4DA1-9BFE-AEE7369390D2}" type="presParOf" srcId="{9D639350-1CF6-4AA5-B9B9-D68D601C6FA6}" destId="{A3E52500-A8ED-40FE-8F67-C34042192129}" srcOrd="0" destOrd="0" presId="urn:microsoft.com/office/officeart/2018/2/layout/IconLabelList"/>
    <dgm:cxn modelId="{ACD733A5-99E9-4C2F-811F-AC1713557905}" type="presParOf" srcId="{9D639350-1CF6-4AA5-B9B9-D68D601C6FA6}" destId="{DE12779F-2BFE-4459-93B6-5734679F04F7}" srcOrd="1" destOrd="0" presId="urn:microsoft.com/office/officeart/2018/2/layout/IconLabelList"/>
    <dgm:cxn modelId="{009D46F2-4EC6-49E2-B2D1-A075A322C868}" type="presParOf" srcId="{9D639350-1CF6-4AA5-B9B9-D68D601C6FA6}" destId="{9B2B9A9B-EC65-4D4B-A5F7-F61B9BE2CE18}" srcOrd="2" destOrd="0" presId="urn:microsoft.com/office/officeart/2018/2/layout/IconLabelList"/>
    <dgm:cxn modelId="{9D55441B-CEEA-4406-A43A-64700B07FC48}" type="presParOf" srcId="{9D4062B8-D08C-46CC-A64E-34E400A4D668}" destId="{9C49900B-62CE-4545-B6A8-CF1F97094A81}" srcOrd="3" destOrd="0" presId="urn:microsoft.com/office/officeart/2018/2/layout/IconLabelList"/>
    <dgm:cxn modelId="{B01736CB-3091-4BF5-9BF9-F5F9C0A88210}" type="presParOf" srcId="{9D4062B8-D08C-46CC-A64E-34E400A4D668}" destId="{2C7802F5-DEC9-4616-A8D0-BB0EA17220DF}" srcOrd="4" destOrd="0" presId="urn:microsoft.com/office/officeart/2018/2/layout/IconLabelList"/>
    <dgm:cxn modelId="{0CECDCE3-6B68-43F6-9772-32A0BB58DB51}" type="presParOf" srcId="{2C7802F5-DEC9-4616-A8D0-BB0EA17220DF}" destId="{641F8170-E374-45E4-90E2-C977542B8376}" srcOrd="0" destOrd="0" presId="urn:microsoft.com/office/officeart/2018/2/layout/IconLabelList"/>
    <dgm:cxn modelId="{C7EA87EB-C003-4106-8A95-2E45E0553C84}" type="presParOf" srcId="{2C7802F5-DEC9-4616-A8D0-BB0EA17220DF}" destId="{1269CC3B-438B-4584-976D-679C0CE780E5}" srcOrd="1" destOrd="0" presId="urn:microsoft.com/office/officeart/2018/2/layout/IconLabelList"/>
    <dgm:cxn modelId="{80EE4CBE-4DC0-4F13-97A4-D406A01787EE}" type="presParOf" srcId="{2C7802F5-DEC9-4616-A8D0-BB0EA17220DF}" destId="{2BDE6772-BDD2-4F18-B287-3353BC7A21EC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DA80D5-E756-4ED5-9C81-FCE2E3BA1940}">
      <dsp:nvSpPr>
        <dsp:cNvPr id="0" name=""/>
        <dsp:cNvSpPr/>
      </dsp:nvSpPr>
      <dsp:spPr>
        <a:xfrm>
          <a:off x="257176" y="650892"/>
          <a:ext cx="917739" cy="91773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60E01EF-BF40-4833-9B71-43B3A11D27FF}">
      <dsp:nvSpPr>
        <dsp:cNvPr id="0" name=""/>
        <dsp:cNvSpPr/>
      </dsp:nvSpPr>
      <dsp:spPr>
        <a:xfrm>
          <a:off x="449901" y="843617"/>
          <a:ext cx="532289" cy="53228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89FDE6D-6D31-46A7-9630-4542C9CF245C}">
      <dsp:nvSpPr>
        <dsp:cNvPr id="0" name=""/>
        <dsp:cNvSpPr/>
      </dsp:nvSpPr>
      <dsp:spPr>
        <a:xfrm>
          <a:off x="1371574" y="650892"/>
          <a:ext cx="2163243" cy="9177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400" kern="1200" dirty="0"/>
            <a:t>Язык программирования </a:t>
          </a:r>
          <a:r>
            <a:rPr lang="ru-RU" sz="1400" b="0" i="0" kern="1200" dirty="0"/>
            <a:t>—</a:t>
          </a:r>
          <a:r>
            <a:rPr lang="ru-RU" sz="1400" kern="1200" dirty="0"/>
            <a:t> </a:t>
          </a:r>
          <a:r>
            <a:rPr lang="en-US" sz="1400" kern="1200" dirty="0"/>
            <a:t>Java/Kotlin</a:t>
          </a:r>
        </a:p>
      </dsp:txBody>
      <dsp:txXfrm>
        <a:off x="1371574" y="650892"/>
        <a:ext cx="2163243" cy="917739"/>
      </dsp:txXfrm>
    </dsp:sp>
    <dsp:sp modelId="{7D3F556F-9FDC-4008-B144-1F7809E51B13}">
      <dsp:nvSpPr>
        <dsp:cNvPr id="0" name=""/>
        <dsp:cNvSpPr/>
      </dsp:nvSpPr>
      <dsp:spPr>
        <a:xfrm>
          <a:off x="3911747" y="650892"/>
          <a:ext cx="917739" cy="91773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6278712-980E-45B8-868C-57043E3D4B28}">
      <dsp:nvSpPr>
        <dsp:cNvPr id="0" name=""/>
        <dsp:cNvSpPr/>
      </dsp:nvSpPr>
      <dsp:spPr>
        <a:xfrm>
          <a:off x="4104472" y="843617"/>
          <a:ext cx="532289" cy="53228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3FAE0F-C3DE-4D58-9926-EF0C9739B212}">
      <dsp:nvSpPr>
        <dsp:cNvPr id="0" name=""/>
        <dsp:cNvSpPr/>
      </dsp:nvSpPr>
      <dsp:spPr>
        <a:xfrm>
          <a:off x="1471178" y="2199771"/>
          <a:ext cx="2163243" cy="9177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400" kern="1200"/>
            <a:t>Среда разработки </a:t>
          </a:r>
          <a:r>
            <a:rPr lang="ru-RU" sz="1400" b="0" i="0" kern="1200" dirty="0"/>
            <a:t>— </a:t>
          </a:r>
          <a:r>
            <a:rPr lang="en-US" sz="1400" b="0" i="0" kern="1200" dirty="0"/>
            <a:t>Android Studio</a:t>
          </a:r>
          <a:endParaRPr lang="en-US" sz="1400" kern="1200" dirty="0"/>
        </a:p>
      </dsp:txBody>
      <dsp:txXfrm>
        <a:off x="1471178" y="2199771"/>
        <a:ext cx="2163243" cy="917739"/>
      </dsp:txXfrm>
    </dsp:sp>
    <dsp:sp modelId="{42B89398-683B-4C6F-843D-831F5EF0A899}">
      <dsp:nvSpPr>
        <dsp:cNvPr id="0" name=""/>
        <dsp:cNvSpPr/>
      </dsp:nvSpPr>
      <dsp:spPr>
        <a:xfrm>
          <a:off x="7566317" y="650892"/>
          <a:ext cx="917739" cy="91773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62F93E5-0918-40D7-BAB9-EBB04F992571}">
      <dsp:nvSpPr>
        <dsp:cNvPr id="0" name=""/>
        <dsp:cNvSpPr/>
      </dsp:nvSpPr>
      <dsp:spPr>
        <a:xfrm>
          <a:off x="7759043" y="843617"/>
          <a:ext cx="532289" cy="53228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AA3C8FC-9617-48B7-A544-5BF194358306}">
      <dsp:nvSpPr>
        <dsp:cNvPr id="0" name=""/>
        <dsp:cNvSpPr/>
      </dsp:nvSpPr>
      <dsp:spPr>
        <a:xfrm>
          <a:off x="8680716" y="650892"/>
          <a:ext cx="2163243" cy="9177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400" kern="1200" dirty="0"/>
            <a:t>Для </a:t>
          </a:r>
          <a:r>
            <a:rPr lang="ru-RU" sz="1400" kern="1200" dirty="0" err="1"/>
            <a:t>парсинга</a:t>
          </a:r>
          <a:r>
            <a:rPr lang="ru-RU" sz="1400" kern="1200" dirty="0"/>
            <a:t> используются сторонние библиотеки (</a:t>
          </a:r>
          <a:r>
            <a:rPr lang="en-US" sz="1400" kern="1200" dirty="0"/>
            <a:t>Retrofit, </a:t>
          </a:r>
          <a:r>
            <a:rPr lang="en-US" sz="1400" kern="1200" dirty="0" err="1"/>
            <a:t>OkHttpClient</a:t>
          </a:r>
          <a:r>
            <a:rPr lang="en-US" sz="1400" kern="1200" dirty="0"/>
            <a:t>)</a:t>
          </a:r>
        </a:p>
      </dsp:txBody>
      <dsp:txXfrm>
        <a:off x="8680716" y="650892"/>
        <a:ext cx="2163243" cy="917739"/>
      </dsp:txXfrm>
    </dsp:sp>
    <dsp:sp modelId="{BA86682F-EB4F-4248-B3C1-431CA03C4033}">
      <dsp:nvSpPr>
        <dsp:cNvPr id="0" name=""/>
        <dsp:cNvSpPr/>
      </dsp:nvSpPr>
      <dsp:spPr>
        <a:xfrm>
          <a:off x="257176" y="2211204"/>
          <a:ext cx="917739" cy="91773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2114279-6E62-4D3D-BC6B-11797ED954C9}">
      <dsp:nvSpPr>
        <dsp:cNvPr id="0" name=""/>
        <dsp:cNvSpPr/>
      </dsp:nvSpPr>
      <dsp:spPr>
        <a:xfrm>
          <a:off x="449901" y="2403929"/>
          <a:ext cx="532289" cy="532289"/>
        </a:xfrm>
        <a:prstGeom prst="rect">
          <a:avLst/>
        </a:prstGeom>
        <a:blipFill rotWithShape="1">
          <a:blip xmlns:r="http://schemas.openxmlformats.org/officeDocument/2006/relationships" r:embed="rId7"/>
          <a:srcRect/>
          <a:stretch>
            <a:fillRect t="-8000" b="-8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80AA16-938D-4387-BBCE-CABE6168E75A}">
      <dsp:nvSpPr>
        <dsp:cNvPr id="0" name=""/>
        <dsp:cNvSpPr/>
      </dsp:nvSpPr>
      <dsp:spPr>
        <a:xfrm>
          <a:off x="5047834" y="662326"/>
          <a:ext cx="2163243" cy="9177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400" kern="1200" dirty="0"/>
            <a:t>Для отрисовки карты используются сторонние библиотеки (</a:t>
          </a:r>
          <a:r>
            <a:rPr lang="en-US" sz="1400" kern="1200" dirty="0"/>
            <a:t>Yandex </a:t>
          </a:r>
          <a:r>
            <a:rPr lang="en-US" sz="1400" kern="1200" dirty="0" err="1"/>
            <a:t>MapKit</a:t>
          </a:r>
          <a:r>
            <a:rPr lang="en-US" sz="1400" kern="1200" dirty="0"/>
            <a:t>)</a:t>
          </a:r>
        </a:p>
      </dsp:txBody>
      <dsp:txXfrm>
        <a:off x="5047834" y="662326"/>
        <a:ext cx="2163243" cy="917739"/>
      </dsp:txXfrm>
    </dsp:sp>
    <dsp:sp modelId="{E47A0152-18CE-4112-990E-CBB52330B31C}">
      <dsp:nvSpPr>
        <dsp:cNvPr id="0" name=""/>
        <dsp:cNvSpPr/>
      </dsp:nvSpPr>
      <dsp:spPr>
        <a:xfrm>
          <a:off x="3911747" y="2211204"/>
          <a:ext cx="917739" cy="91773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0501102-94B3-4802-A1C6-515D2196059F}">
      <dsp:nvSpPr>
        <dsp:cNvPr id="0" name=""/>
        <dsp:cNvSpPr/>
      </dsp:nvSpPr>
      <dsp:spPr>
        <a:xfrm>
          <a:off x="4104472" y="2403929"/>
          <a:ext cx="532289" cy="532289"/>
        </a:xfrm>
        <a:prstGeom prst="rect">
          <a:avLst/>
        </a:prstGeom>
        <a:blipFill>
          <a:blip xmlns:r="http://schemas.openxmlformats.org/officeDocument/2006/relationships"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C5FF26-9ED1-4112-9330-0936121A0CD1}">
      <dsp:nvSpPr>
        <dsp:cNvPr id="0" name=""/>
        <dsp:cNvSpPr/>
      </dsp:nvSpPr>
      <dsp:spPr>
        <a:xfrm>
          <a:off x="5026145" y="2211204"/>
          <a:ext cx="2163243" cy="9177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400" kern="1200" dirty="0"/>
            <a:t>База данных </a:t>
          </a:r>
          <a:r>
            <a:rPr lang="ru-RU" sz="1400" b="0" i="0" kern="1200" dirty="0"/>
            <a:t>—</a:t>
          </a:r>
          <a:r>
            <a:rPr lang="en-US" sz="1400" b="0" i="0" kern="1200" dirty="0"/>
            <a:t> Spring Data</a:t>
          </a:r>
          <a:endParaRPr lang="en-US" sz="1400" kern="1200" dirty="0"/>
        </a:p>
      </dsp:txBody>
      <dsp:txXfrm>
        <a:off x="5026145" y="2211204"/>
        <a:ext cx="2163243" cy="91773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6E63F0-C10A-4F68-A0D0-76F704394931}">
      <dsp:nvSpPr>
        <dsp:cNvPr id="0" name=""/>
        <dsp:cNvSpPr/>
      </dsp:nvSpPr>
      <dsp:spPr>
        <a:xfrm>
          <a:off x="1100267" y="153193"/>
          <a:ext cx="676318" cy="67631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0C45DA1-A9D2-4A08-8310-6B22A30CFD57}">
      <dsp:nvSpPr>
        <dsp:cNvPr id="0" name=""/>
        <dsp:cNvSpPr/>
      </dsp:nvSpPr>
      <dsp:spPr>
        <a:xfrm>
          <a:off x="686961" y="1055134"/>
          <a:ext cx="1502929" cy="6011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400" kern="1200" baseline="0" dirty="0"/>
            <a:t>Реализован метод </a:t>
          </a:r>
          <a:r>
            <a:rPr lang="ru-RU" sz="1400" kern="1200" baseline="0" dirty="0" err="1"/>
            <a:t>парсинга</a:t>
          </a:r>
          <a:r>
            <a:rPr lang="ru-RU" sz="1400" kern="1200" baseline="0" dirty="0"/>
            <a:t> меню</a:t>
          </a:r>
          <a:endParaRPr lang="en-US" sz="1400" kern="1200" dirty="0"/>
        </a:p>
      </dsp:txBody>
      <dsp:txXfrm>
        <a:off x="686961" y="1055134"/>
        <a:ext cx="1502929" cy="601171"/>
      </dsp:txXfrm>
    </dsp:sp>
    <dsp:sp modelId="{A3E52500-A8ED-40FE-8F67-C34042192129}">
      <dsp:nvSpPr>
        <dsp:cNvPr id="0" name=""/>
        <dsp:cNvSpPr/>
      </dsp:nvSpPr>
      <dsp:spPr>
        <a:xfrm>
          <a:off x="2866209" y="153193"/>
          <a:ext cx="676318" cy="67631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B2B9A9B-EC65-4D4B-A5F7-F61B9BE2CE18}">
      <dsp:nvSpPr>
        <dsp:cNvPr id="0" name=""/>
        <dsp:cNvSpPr/>
      </dsp:nvSpPr>
      <dsp:spPr>
        <a:xfrm>
          <a:off x="2452904" y="1055134"/>
          <a:ext cx="1502929" cy="6011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400" kern="1200" baseline="0" dirty="0"/>
            <a:t>Создана база данных        </a:t>
          </a:r>
          <a:endParaRPr lang="en-US" sz="1400" kern="1200" dirty="0"/>
        </a:p>
      </dsp:txBody>
      <dsp:txXfrm>
        <a:off x="2452904" y="1055134"/>
        <a:ext cx="1502929" cy="601171"/>
      </dsp:txXfrm>
    </dsp:sp>
    <dsp:sp modelId="{641F8170-E374-45E4-90E2-C977542B8376}">
      <dsp:nvSpPr>
        <dsp:cNvPr id="0" name=""/>
        <dsp:cNvSpPr/>
      </dsp:nvSpPr>
      <dsp:spPr>
        <a:xfrm>
          <a:off x="4632152" y="153193"/>
          <a:ext cx="676318" cy="67631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BDE6772-BDD2-4F18-B287-3353BC7A21EC}">
      <dsp:nvSpPr>
        <dsp:cNvPr id="0" name=""/>
        <dsp:cNvSpPr/>
      </dsp:nvSpPr>
      <dsp:spPr>
        <a:xfrm>
          <a:off x="4275371" y="966311"/>
          <a:ext cx="1502929" cy="6011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400" kern="1200" baseline="0" dirty="0"/>
            <a:t>Реализован метод отображения меток на карте</a:t>
          </a:r>
          <a:endParaRPr lang="en-US" sz="1400" kern="1200" dirty="0"/>
        </a:p>
      </dsp:txBody>
      <dsp:txXfrm>
        <a:off x="4275371" y="966311"/>
        <a:ext cx="1502929" cy="60117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BF4E480B-94D6-46F9-A2B6-B98D311FDC19}"/>
              </a:ext>
            </a:extLst>
          </p:cNvPr>
          <p:cNvGrpSpPr/>
          <p:nvPr/>
        </p:nvGrpSpPr>
        <p:grpSpPr>
          <a:xfrm>
            <a:off x="0" y="0"/>
            <a:ext cx="12191999" cy="6861600"/>
            <a:chOff x="1" y="0"/>
            <a:chExt cx="12191999" cy="68616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7183CDE-91A1-40C3-8E80-66F89E1C2D53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6756515-F9AA-46BD-8DD2-AA15BA492AC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BA365E2-8B71-408B-9092-0104216AC7A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BEDB8D7A-1BF6-4CDB-B93A-7736955F504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AACD774-5167-46C7-8A62-6E2FE4BE9469}"/>
                  </a:ext>
                </a:extLst>
              </p:cNvPr>
              <p:cNvSpPr/>
              <p:nvPr/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06E0F2D8-452E-48F9-9912-C47EAEAE1802}"/>
                  </a:ext>
                </a:extLst>
              </p:cNvPr>
              <p:cNvSpPr/>
              <p:nvPr/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1FBBF95-430B-427C-A6E8-DB899217FC00}"/>
                </a:ext>
              </a:extLst>
            </p:cNvPr>
            <p:cNvGrpSpPr>
              <a:grpSpLocks noChangeAspect="1"/>
            </p:cNvGrpSpPr>
            <p:nvPr/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BEE64698-3ED2-4395-B7FC-65248E437E0A}"/>
                  </a:ext>
                </a:extLst>
              </p:cNvPr>
              <p:cNvSpPr/>
              <p:nvPr/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FE20B1E1-CE09-4C2A-A3FB-DB8026C54E98}"/>
                  </a:ext>
                </a:extLst>
              </p:cNvPr>
              <p:cNvSpPr/>
              <p:nvPr/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CB2405B-A907-48B3-906A-FB3573C0B282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6DC8E2D9-6729-4614-8667-C1016D3182E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CEEBB1-1A1F-4A2C-B805-719CF98F68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0000" y="540000"/>
            <a:ext cx="11090273" cy="3798000"/>
          </a:xfrm>
        </p:spPr>
        <p:txBody>
          <a:bodyPr anchor="b"/>
          <a:lstStyle>
            <a:lvl1pPr algn="l">
              <a:defRPr sz="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6CC87B-ED2D-4303-BD40-E7AF14C03E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0000" y="4508500"/>
            <a:ext cx="7345362" cy="1800224"/>
          </a:xfrm>
        </p:spPr>
        <p:txBody>
          <a:bodyPr/>
          <a:lstStyle>
            <a:lvl1pPr marL="0" indent="0" algn="l">
              <a:buNone/>
              <a:defRPr sz="1600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D880B4-5679-491C-963F-EC47B048C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4/15/2023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865D6D-3F98-4BE8-A069-B964099028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0CD51D-8E06-4959-88C9-647415079F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2308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7C461672-F18A-4768-9850-0531FD3720BA}"/>
              </a:ext>
            </a:extLst>
          </p:cNvPr>
          <p:cNvGrpSpPr/>
          <p:nvPr/>
        </p:nvGrpSpPr>
        <p:grpSpPr>
          <a:xfrm rot="10800000">
            <a:off x="5921828" y="2876440"/>
            <a:ext cx="6270171" cy="3981559"/>
            <a:chOff x="0" y="0"/>
            <a:chExt cx="10800000" cy="6858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FA73898-D78C-45F9-AFC1-2AB16F6725C2}"/>
                </a:ext>
              </a:extLst>
            </p:cNvPr>
            <p:cNvSpPr/>
            <p:nvPr/>
          </p:nvSpPr>
          <p:spPr>
            <a:xfrm>
              <a:off x="540000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FC423E3-700B-43D6-A2CB-F3C871632C20}"/>
                </a:ext>
              </a:extLst>
            </p:cNvPr>
            <p:cNvSpPr/>
            <p:nvPr/>
          </p:nvSpPr>
          <p:spPr>
            <a:xfrm flipH="1">
              <a:off x="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82F05B2A-1EC7-4131-B899-C7ECB9A502EB}"/>
              </a:ext>
            </a:extLst>
          </p:cNvPr>
          <p:cNvGrpSpPr>
            <a:grpSpLocks noChangeAspect="1"/>
          </p:cNvGrpSpPr>
          <p:nvPr/>
        </p:nvGrpSpPr>
        <p:grpSpPr>
          <a:xfrm flipH="1">
            <a:off x="0" y="-1"/>
            <a:ext cx="9361714" cy="4680857"/>
            <a:chOff x="0" y="0"/>
            <a:chExt cx="2880000" cy="1440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7711D4C-4FFE-4151-B53D-60890F0F5827}"/>
                </a:ext>
              </a:extLst>
            </p:cNvPr>
            <p:cNvSpPr/>
            <p:nvPr/>
          </p:nvSpPr>
          <p:spPr>
            <a:xfrm>
              <a:off x="144000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69D6393-413D-4151-BC2C-43161BE4A799}"/>
                </a:ext>
              </a:extLst>
            </p:cNvPr>
            <p:cNvSpPr/>
            <p:nvPr/>
          </p:nvSpPr>
          <p:spPr>
            <a:xfrm flipH="1">
              <a:off x="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A96370B9-6459-4B05-9A8B-A9E7FA8966CD}"/>
              </a:ext>
            </a:extLst>
          </p:cNvPr>
          <p:cNvSpPr>
            <a:spLocks noChangeAspect="1"/>
          </p:cNvSpPr>
          <p:nvPr/>
        </p:nvSpPr>
        <p:spPr>
          <a:xfrm rot="10800000">
            <a:off x="8430794" y="3096793"/>
            <a:ext cx="3761205" cy="37612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40000"/>
                </a:schemeClr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A3AC0C6-74C3-4E55-AA42-A9F1A4B1B210}"/>
              </a:ext>
            </a:extLst>
          </p:cNvPr>
          <p:cNvSpPr>
            <a:spLocks noChangeAspect="1"/>
          </p:cNvSpPr>
          <p:nvPr/>
        </p:nvSpPr>
        <p:spPr>
          <a:xfrm>
            <a:off x="0" y="0"/>
            <a:ext cx="6589713" cy="6589713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60000"/>
                </a:schemeClr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32C27A4-86D3-4C83-8022-E37A8672A99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F1FF59-E1BE-4475-953B-5BF6FBC10C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11090273" cy="18002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F1F045-44C5-4165-A640-4E4D33A595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40000" y="2528887"/>
            <a:ext cx="11090276" cy="377983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17047A-D05B-44E9-A240-BDB881C429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4/15/2023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DCB2E8-A68D-478D-A728-C9612848C8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7E4F1D-3280-4DB5-B2E0-DA7F10717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8174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3C627D45-FE54-49FF-A37F-6206993AEFD8}"/>
              </a:ext>
            </a:extLst>
          </p:cNvPr>
          <p:cNvGrpSpPr/>
          <p:nvPr/>
        </p:nvGrpSpPr>
        <p:grpSpPr>
          <a:xfrm>
            <a:off x="0" y="-3"/>
            <a:ext cx="12192000" cy="6858003"/>
            <a:chOff x="0" y="-3"/>
            <a:chExt cx="12192000" cy="6858003"/>
          </a:xfrm>
        </p:grpSpPr>
        <p:sp useBgFill="1">
          <p:nvSpPr>
            <p:cNvPr id="8" name="Rectangle 7">
              <a:extLst>
                <a:ext uri="{FF2B5EF4-FFF2-40B4-BE49-F238E27FC236}">
                  <a16:creationId xmlns:a16="http://schemas.microsoft.com/office/drawing/2014/main" id="{879CEFA6-CCA5-4FEF-B53D-E74B1E67E9C7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ACFCD768-2100-4B20-87EF-9F92EFBD8FA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72000" y="-3"/>
              <a:ext cx="11520000" cy="5760000"/>
              <a:chOff x="5981700" y="-1"/>
              <a:chExt cx="6042660" cy="3021330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E0D1B599-DFF1-4E00-9EAE-EE32BD7B4860}"/>
                  </a:ext>
                </a:extLst>
              </p:cNvPr>
              <p:cNvSpPr/>
              <p:nvPr/>
            </p:nvSpPr>
            <p:spPr>
              <a:xfrm>
                <a:off x="9003030" y="-1"/>
                <a:ext cx="3021330" cy="302133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A0FCF7F6-290B-4DE7-BA60-863CBF95C2AF}"/>
                  </a:ext>
                </a:extLst>
              </p:cNvPr>
              <p:cNvSpPr/>
              <p:nvPr/>
            </p:nvSpPr>
            <p:spPr>
              <a:xfrm flipH="1">
                <a:off x="5981700" y="-1"/>
                <a:ext cx="3021330" cy="302133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59358AB-E1C9-402B-9F3F-28B4F50DAC6F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5334000" y="0"/>
              <a:ext cx="6858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alpha val="60000"/>
                  </a:schemeClr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78C24EC-8C5D-4A7E-9D57-C752E0DC948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0" y="2538000"/>
              <a:ext cx="4320000" cy="4320000"/>
            </a:xfrm>
            <a:prstGeom prst="ellipse">
              <a:avLst/>
            </a:prstGeom>
            <a:solidFill>
              <a:schemeClr val="accent3">
                <a:alpha val="4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E6C0B30A-4855-4424-B3A8-AC110CA8356F}"/>
                </a:ext>
              </a:extLst>
            </p:cNvPr>
            <p:cNvGrpSpPr/>
            <p:nvPr/>
          </p:nvGrpSpPr>
          <p:grpSpPr>
            <a:xfrm rot="10800000">
              <a:off x="1" y="2948940"/>
              <a:ext cx="7818118" cy="3909059"/>
              <a:chOff x="0" y="0"/>
              <a:chExt cx="2880000" cy="1440000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DC119EB9-1A9A-45A4-AE16-9968A70C5C35}"/>
                  </a:ext>
                </a:extLst>
              </p:cNvPr>
              <p:cNvSpPr/>
              <p:nvPr/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CA5B7B85-4DC3-4343-B734-4852DD5DF033}"/>
                  </a:ext>
                </a:extLst>
              </p:cNvPr>
              <p:cNvSpPr/>
              <p:nvPr/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3F3733E-DBA5-4A25-9315-B7A1A5E7A1FF}"/>
                </a:ext>
              </a:extLst>
            </p:cNvPr>
            <p:cNvSpPr>
              <a:spLocks noChangeAspect="1"/>
            </p:cNvSpPr>
            <p:nvPr/>
          </p:nvSpPr>
          <p:spPr>
            <a:xfrm rot="10800000" flipH="1">
              <a:off x="0" y="521786"/>
              <a:ext cx="6336213" cy="6336213"/>
            </a:xfrm>
            <a:prstGeom prst="rect">
              <a:avLst/>
            </a:prstGeom>
            <a:gradFill flip="none" rotWithShape="1">
              <a:gsLst>
                <a:gs pos="0">
                  <a:schemeClr val="accent1"/>
                </a:gs>
                <a:gs pos="60000">
                  <a:schemeClr val="accent1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AAB30D07-BE85-45CD-8055-8C57B00E295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737FFCCA-9DBF-4E0A-BDC6-F7B8F39BD72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012238" y="539999"/>
            <a:ext cx="2628900" cy="576872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1F1B23-21CD-4A3B-938B-5502019A13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50863" y="539999"/>
            <a:ext cx="8245475" cy="576872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99C884-5A98-4C01-BB89-098AC69664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4/15/2023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F54D22-9CD7-4FC6-9444-21948246C7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AECC14-D66C-401A-A0C9-DFCA5533A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6446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67416F32-9D98-4340-82E8-E90CE00AD2AC}"/>
              </a:ext>
            </a:extLst>
          </p:cNvPr>
          <p:cNvGrpSpPr/>
          <p:nvPr/>
        </p:nvGrpSpPr>
        <p:grpSpPr>
          <a:xfrm flipV="1">
            <a:off x="0" y="-1"/>
            <a:ext cx="12191999" cy="6861601"/>
            <a:chOff x="0" y="-1"/>
            <a:chExt cx="12191999" cy="6861601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66375AB4-82BB-418F-A50F-6180F68724A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0" y="0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FDD54B2-4A3F-4BFE-8FF0-82CA73F4AE8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50280" y="2148106"/>
              <a:ext cx="4320000" cy="4320000"/>
            </a:xfrm>
            <a:prstGeom prst="ellipse">
              <a:avLst/>
            </a:prstGeom>
            <a:solidFill>
              <a:schemeClr val="accent3">
                <a:alpha val="60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30876F96-77AB-4E72-B1D2-FA45F4E3C04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0" y="0"/>
              <a:ext cx="6347046" cy="6347046"/>
            </a:xfrm>
            <a:prstGeom prst="ellipse">
              <a:avLst/>
            </a:prstGeom>
            <a:solidFill>
              <a:schemeClr val="accent3">
                <a:alpha val="2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BB08A2E9-6518-449E-940B-8518A1D850BB}"/>
                </a:ext>
              </a:extLst>
            </p:cNvPr>
            <p:cNvGrpSpPr>
              <a:grpSpLocks noChangeAspect="1"/>
            </p:cNvGrpSpPr>
            <p:nvPr/>
          </p:nvGrpSpPr>
          <p:grpSpPr>
            <a:xfrm rot="10800000">
              <a:off x="0" y="-1"/>
              <a:ext cx="10800000" cy="6858000"/>
              <a:chOff x="2328000" y="0"/>
              <a:chExt cx="2880000" cy="1440000"/>
            </a:xfrm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60A86BE0-76B3-4EA0-BA2D-05266013A814}"/>
                  </a:ext>
                </a:extLst>
              </p:cNvPr>
              <p:cNvSpPr/>
              <p:nvPr/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6BA13564-810C-4398-AA63-67B020811FCB}"/>
                  </a:ext>
                </a:extLst>
              </p:cNvPr>
              <p:cNvSpPr/>
              <p:nvPr/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555E1EF-6216-47FA-BBCA-7C0C8C2DAB8C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5602286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D8D85657-6A77-4466-887F-EE948B9CD2B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D35498-B0C3-40BD-9407-6D0C0587E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92F85E-0893-4D8C-816A-5193CC6DC9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70000">
              <a:defRPr/>
            </a:lvl1pPr>
            <a:lvl2pPr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D46A9C-9655-49F5-85B3-A8A37F4F5A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4/15/2023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EF896C-71D7-487F-A1B9-CBBE6DF4D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8228E8-7B8A-4153-BEB2-BD5A69F25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0213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1E54407D-DBA4-414C-ACA5-30D7B87C652B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BD518BC-8E44-4DAA-A8B9-2CFBD91DCDCD}"/>
                </a:ext>
              </a:extLst>
            </p:cNvPr>
            <p:cNvSpPr/>
            <p:nvPr/>
          </p:nvSpPr>
          <p:spPr>
            <a:xfrm rot="10800000" flipH="1">
              <a:off x="0" y="2019649"/>
              <a:ext cx="4838350" cy="4838350"/>
            </a:xfrm>
            <a:prstGeom prst="rect">
              <a:avLst/>
            </a:prstGeom>
            <a:gradFill flip="none" rotWithShape="1">
              <a:gsLst>
                <a:gs pos="0">
                  <a:schemeClr val="accent1"/>
                </a:gs>
                <a:gs pos="60000">
                  <a:schemeClr val="accent1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67C3660-39CD-431D-8E64-37508FFEAC9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603875" y="0"/>
              <a:ext cx="6521820" cy="3260910"/>
              <a:chOff x="0" y="0"/>
              <a:chExt cx="2880000" cy="1440000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4CCE569-E461-438A-A235-B96A542AF82F}"/>
                  </a:ext>
                </a:extLst>
              </p:cNvPr>
              <p:cNvSpPr/>
              <p:nvPr/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73F9DF1F-1F74-476C-AD41-22AC3F8A65A0}"/>
                  </a:ext>
                </a:extLst>
              </p:cNvPr>
              <p:cNvSpPr/>
              <p:nvPr/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BE49ED5-9713-43D1-AE9E-3F9FE5574077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5334000" y="0"/>
              <a:ext cx="6858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alpha val="60000"/>
                  </a:schemeClr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21A2854-1482-4441-85EA-D7B9F3EF56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4887" y="2538000"/>
              <a:ext cx="4320000" cy="4320000"/>
            </a:xfrm>
            <a:prstGeom prst="ellipse">
              <a:avLst/>
            </a:prstGeom>
            <a:solidFill>
              <a:schemeClr val="accent2">
                <a:alpha val="20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FED36A6D-894D-44DA-851C-345A414F3F6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36F1DF-CD42-4695-A7D0-2F5B19305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7345362" cy="5768725"/>
          </a:xfrm>
        </p:spPr>
        <p:txBody>
          <a:bodyPr anchor="t"/>
          <a:lstStyle>
            <a:lvl1pPr>
              <a:defRPr sz="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549160-0F86-4FCA-8718-6980E99C7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75612" y="540000"/>
            <a:ext cx="3565523" cy="5768725"/>
          </a:xfrm>
        </p:spPr>
        <p:txBody>
          <a:bodyPr anchor="t"/>
          <a:lstStyle>
            <a:lvl1pPr marL="0" indent="0">
              <a:buNone/>
              <a:defRPr sz="1800" cap="all" spc="3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5C6CBB-DABA-4F2E-8574-46747E15EA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4/15/2023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AF86BC-9ECC-439C-BF2E-F0B7EF193B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742552-C4C9-44EE-B7CB-5A652393B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2041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A5774299-531D-4CAC-881D-7EB68BC99FCC}"/>
              </a:ext>
            </a:extLst>
          </p:cNvPr>
          <p:cNvGrpSpPr/>
          <p:nvPr/>
        </p:nvGrpSpPr>
        <p:grpSpPr>
          <a:xfrm>
            <a:off x="0" y="-3"/>
            <a:ext cx="12192000" cy="6858003"/>
            <a:chOff x="0" y="-3"/>
            <a:chExt cx="12192000" cy="6858003"/>
          </a:xfrm>
        </p:grpSpPr>
        <p:sp useBgFill="1">
          <p:nvSpPr>
            <p:cNvPr id="9" name="Rectangle 8">
              <a:extLst>
                <a:ext uri="{FF2B5EF4-FFF2-40B4-BE49-F238E27FC236}">
                  <a16:creationId xmlns:a16="http://schemas.microsoft.com/office/drawing/2014/main" id="{A17676CF-DDCC-48C1-AC68-CDA0B9E47FD8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E052D363-F6F5-455B-A2F2-A12B30CEE52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72000" y="-3"/>
              <a:ext cx="11520000" cy="5760000"/>
              <a:chOff x="5981700" y="-1"/>
              <a:chExt cx="6042660" cy="3021330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D0C396B8-00CA-4AE9-A0A5-B4E2B2A2AC07}"/>
                  </a:ext>
                </a:extLst>
              </p:cNvPr>
              <p:cNvSpPr/>
              <p:nvPr/>
            </p:nvSpPr>
            <p:spPr>
              <a:xfrm>
                <a:off x="9003030" y="-1"/>
                <a:ext cx="3021330" cy="302133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F6660166-3107-4058-A259-59B0527306BD}"/>
                  </a:ext>
                </a:extLst>
              </p:cNvPr>
              <p:cNvSpPr/>
              <p:nvPr/>
            </p:nvSpPr>
            <p:spPr>
              <a:xfrm flipH="1">
                <a:off x="5981700" y="-1"/>
                <a:ext cx="3021330" cy="302133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2BE934E-3063-4D0F-AFDE-68D58D336CBE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5334000" y="0"/>
              <a:ext cx="6858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alpha val="60000"/>
                  </a:schemeClr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39660FA-744A-4CB3-9BED-C59793E3BF3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0" y="2538000"/>
              <a:ext cx="4320000" cy="4320000"/>
            </a:xfrm>
            <a:prstGeom prst="ellipse">
              <a:avLst/>
            </a:prstGeom>
            <a:solidFill>
              <a:schemeClr val="accent3">
                <a:alpha val="4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AE313EEC-733B-4019-8A0B-3FA768B8DB7A}"/>
                </a:ext>
              </a:extLst>
            </p:cNvPr>
            <p:cNvGrpSpPr/>
            <p:nvPr/>
          </p:nvGrpSpPr>
          <p:grpSpPr>
            <a:xfrm rot="10800000">
              <a:off x="1" y="2948940"/>
              <a:ext cx="7818118" cy="3909059"/>
              <a:chOff x="0" y="0"/>
              <a:chExt cx="2880000" cy="1440000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421FE91F-780C-4ABD-ADE8-0EFDB7196A10}"/>
                  </a:ext>
                </a:extLst>
              </p:cNvPr>
              <p:cNvSpPr/>
              <p:nvPr/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109EA389-EE78-4475-A390-5EDED23C2D68}"/>
                  </a:ext>
                </a:extLst>
              </p:cNvPr>
              <p:cNvSpPr/>
              <p:nvPr/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E492A94-8867-4C62-9D40-4023C41E0AF8}"/>
                </a:ext>
              </a:extLst>
            </p:cNvPr>
            <p:cNvSpPr>
              <a:spLocks noChangeAspect="1"/>
            </p:cNvSpPr>
            <p:nvPr/>
          </p:nvSpPr>
          <p:spPr>
            <a:xfrm rot="10800000" flipH="1">
              <a:off x="0" y="521786"/>
              <a:ext cx="6336213" cy="6336213"/>
            </a:xfrm>
            <a:prstGeom prst="rect">
              <a:avLst/>
            </a:prstGeom>
            <a:gradFill flip="none" rotWithShape="1">
              <a:gsLst>
                <a:gs pos="0">
                  <a:schemeClr val="accent1"/>
                </a:gs>
                <a:gs pos="60000">
                  <a:schemeClr val="accent1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A3DAD7C5-BA12-4557-8BC4-72C69B0D59D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4412EC-56C0-4009-B2E3-D63F9EECB9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39999"/>
            <a:ext cx="11090275" cy="12096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70C84F-F3B7-4BF4-A328-BCF5ADD329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40000" y="1929600"/>
            <a:ext cx="5437186" cy="438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919CD5-DBB4-4749-980D-B5B40ECB67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3950" y="1929600"/>
            <a:ext cx="5437186" cy="438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CFC378-6572-43DF-8344-59DE8122C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4/15/2023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967A14-246A-4DDF-865C-68F6E16906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674B6D-E110-478C-94B9-2F8199E586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1513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5130F7E5-A40E-4C9C-8E4F-3935B9182C4A}"/>
              </a:ext>
            </a:extLst>
          </p:cNvPr>
          <p:cNvGrpSpPr/>
          <p:nvPr/>
        </p:nvGrpSpPr>
        <p:grpSpPr>
          <a:xfrm>
            <a:off x="0" y="-2"/>
            <a:ext cx="12191999" cy="6858001"/>
            <a:chOff x="0" y="-2"/>
            <a:chExt cx="12191999" cy="6858001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E67B504-02A7-4203-87D0-07D333D71917}"/>
                </a:ext>
              </a:extLst>
            </p:cNvPr>
            <p:cNvSpPr/>
            <p:nvPr/>
          </p:nvSpPr>
          <p:spPr>
            <a:xfrm>
              <a:off x="7995665" y="2562224"/>
              <a:ext cx="4196334" cy="429577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alpha val="40000"/>
                  </a:schemeClr>
                </a:gs>
                <a:gs pos="34000">
                  <a:schemeClr val="accent3">
                    <a:alpha val="20000"/>
                  </a:schemeClr>
                </a:gs>
                <a:gs pos="65000">
                  <a:schemeClr val="accent3">
                    <a:alpha val="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DA1158F3-E1C3-400D-8505-628DB94365CE}"/>
                </a:ext>
              </a:extLst>
            </p:cNvPr>
            <p:cNvGrpSpPr/>
            <p:nvPr/>
          </p:nvGrpSpPr>
          <p:grpSpPr>
            <a:xfrm rot="16200000">
              <a:off x="2295528" y="-2295528"/>
              <a:ext cx="6858000" cy="11449051"/>
              <a:chOff x="0" y="2333625"/>
              <a:chExt cx="9515474" cy="3766109"/>
            </a:xfrm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0AEADDCE-3295-4F24-8700-C93B5457C2B7}"/>
                  </a:ext>
                </a:extLst>
              </p:cNvPr>
              <p:cNvSpPr/>
              <p:nvPr/>
            </p:nvSpPr>
            <p:spPr>
              <a:xfrm>
                <a:off x="4757737" y="2333625"/>
                <a:ext cx="4757737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1F95C76A-5429-458C-BC9D-E1053EF7B84F}"/>
                  </a:ext>
                </a:extLst>
              </p:cNvPr>
              <p:cNvSpPr/>
              <p:nvPr/>
            </p:nvSpPr>
            <p:spPr>
              <a:xfrm flipH="1">
                <a:off x="0" y="2333625"/>
                <a:ext cx="4757737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3D0E8A42-259A-43FA-B284-B459D7364097}"/>
                </a:ext>
              </a:extLst>
            </p:cNvPr>
            <p:cNvGrpSpPr>
              <a:grpSpLocks noChangeAspect="1"/>
            </p:cNvGrpSpPr>
            <p:nvPr/>
          </p:nvGrpSpPr>
          <p:grpSpPr>
            <a:xfrm rot="5400000">
              <a:off x="3583369" y="-3583369"/>
              <a:ext cx="4713262" cy="11880000"/>
              <a:chOff x="1" y="0"/>
              <a:chExt cx="8305797" cy="6858000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7900B4F1-619C-4C0E-B749-1843F22C946A}"/>
                  </a:ext>
                </a:extLst>
              </p:cNvPr>
              <p:cNvSpPr/>
              <p:nvPr/>
            </p:nvSpPr>
            <p:spPr>
              <a:xfrm>
                <a:off x="931" y="3429000"/>
                <a:ext cx="8304867" cy="3429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>
                      <a:alpha val="60000"/>
                    </a:schemeClr>
                  </a:gs>
                  <a:gs pos="63000">
                    <a:schemeClr val="accent3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6E6F70BB-DCCC-4CF0-B5BB-95A965A99947}"/>
                  </a:ext>
                </a:extLst>
              </p:cNvPr>
              <p:cNvSpPr/>
              <p:nvPr/>
            </p:nvSpPr>
            <p:spPr>
              <a:xfrm flipV="1">
                <a:off x="1" y="0"/>
                <a:ext cx="8304867" cy="3429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>
                      <a:alpha val="60000"/>
                    </a:schemeClr>
                  </a:gs>
                  <a:gs pos="63000">
                    <a:schemeClr val="accent3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3E6C50C-C1DA-44E1-B254-3B7228879DCD}"/>
                </a:ext>
              </a:extLst>
            </p:cNvPr>
            <p:cNvGrpSpPr/>
            <p:nvPr/>
          </p:nvGrpSpPr>
          <p:grpSpPr>
            <a:xfrm>
              <a:off x="2676525" y="0"/>
              <a:ext cx="9515473" cy="3766109"/>
              <a:chOff x="2333625" y="2433367"/>
              <a:chExt cx="9897159" cy="3766109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DFC6EEED-A40A-4D1C-BE6B-11DD62770607}"/>
                  </a:ext>
                </a:extLst>
              </p:cNvPr>
              <p:cNvSpPr/>
              <p:nvPr/>
            </p:nvSpPr>
            <p:spPr>
              <a:xfrm>
                <a:off x="7282205" y="2433367"/>
                <a:ext cx="4948579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527FF3FB-FDFC-4659-A7D6-ABED74010E82}"/>
                  </a:ext>
                </a:extLst>
              </p:cNvPr>
              <p:cNvSpPr/>
              <p:nvPr/>
            </p:nvSpPr>
            <p:spPr>
              <a:xfrm flipH="1">
                <a:off x="2333625" y="2433367"/>
                <a:ext cx="4948579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51548ED5-6668-4672-88DC-40E92508ACA2}"/>
                </a:ext>
              </a:extLst>
            </p:cNvPr>
            <p:cNvGrpSpPr/>
            <p:nvPr/>
          </p:nvGrpSpPr>
          <p:grpSpPr>
            <a:xfrm>
              <a:off x="0" y="0"/>
              <a:ext cx="9515473" cy="3766109"/>
              <a:chOff x="0" y="2333625"/>
              <a:chExt cx="9515473" cy="3766109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75AE1B2-E73F-4E6E-AAFB-FB1C02684D32}"/>
                  </a:ext>
                </a:extLst>
              </p:cNvPr>
              <p:cNvSpPr/>
              <p:nvPr/>
            </p:nvSpPr>
            <p:spPr>
              <a:xfrm>
                <a:off x="4757737" y="2333625"/>
                <a:ext cx="4757736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D750F2D6-C0E1-4AFE-AB87-083292737609}"/>
                  </a:ext>
                </a:extLst>
              </p:cNvPr>
              <p:cNvSpPr/>
              <p:nvPr/>
            </p:nvSpPr>
            <p:spPr>
              <a:xfrm flipH="1">
                <a:off x="0" y="2333625"/>
                <a:ext cx="4757736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4ECC0D66-F2BE-4BF4-87F6-CE618B5C891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0BCA11-08C2-4C9A-B0A3-31C9051CD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39999"/>
            <a:ext cx="11090273" cy="1210396"/>
          </a:xfrm>
        </p:spPr>
        <p:txBody>
          <a:bodyPr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62CEB0-C969-40EA-A5E2-8D875E28A6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000" y="1929783"/>
            <a:ext cx="5448052" cy="792161"/>
          </a:xfrm>
        </p:spPr>
        <p:txBody>
          <a:bodyPr anchor="b"/>
          <a:lstStyle>
            <a:lvl1pPr marL="0" indent="0">
              <a:buNone/>
              <a:defRPr sz="16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0F41A6-112E-4305-A0BA-6E119A77AC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0000" y="2937844"/>
            <a:ext cx="5437186" cy="3376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AC672C5-31B9-443B-8DEE-5523646891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03949" y="1929782"/>
            <a:ext cx="5437187" cy="792000"/>
          </a:xfrm>
        </p:spPr>
        <p:txBody>
          <a:bodyPr anchor="b"/>
          <a:lstStyle>
            <a:lvl1pPr marL="0" indent="0">
              <a:buNone/>
              <a:defRPr sz="1600" b="0" i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4D18B9D-8B21-4249-A3AD-8FBE48F0F55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03950" y="2937844"/>
            <a:ext cx="5437186" cy="3376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5B60881-13B2-4064-84FB-6D071F36C4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4/15/2023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49FCE5D-D5EF-485D-97FA-2614FF9642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7F204FC-4F66-417C-8E4B-74772ED05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55553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9521FD20-B9D4-4FD1-9AAD-F4157555AD62}"/>
              </a:ext>
            </a:extLst>
          </p:cNvPr>
          <p:cNvGrpSpPr/>
          <p:nvPr/>
        </p:nvGrpSpPr>
        <p:grpSpPr>
          <a:xfrm rot="10800000">
            <a:off x="1392000" y="0"/>
            <a:ext cx="10800000" cy="6858000"/>
            <a:chOff x="0" y="0"/>
            <a:chExt cx="10800000" cy="685800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7477A35-8424-45D6-A66E-8ACFA6C405B5}"/>
                </a:ext>
              </a:extLst>
            </p:cNvPr>
            <p:cNvSpPr/>
            <p:nvPr/>
          </p:nvSpPr>
          <p:spPr>
            <a:xfrm>
              <a:off x="540000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BFBA1CE-E9AC-40C0-A7F9-E5671F5FEF9C}"/>
                </a:ext>
              </a:extLst>
            </p:cNvPr>
            <p:cNvSpPr/>
            <p:nvPr/>
          </p:nvSpPr>
          <p:spPr>
            <a:xfrm flipH="1">
              <a:off x="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0C2729A-59F8-46A4-9AAA-7665E5966E2D}"/>
              </a:ext>
            </a:extLst>
          </p:cNvPr>
          <p:cNvGrpSpPr>
            <a:grpSpLocks noChangeAspect="1"/>
          </p:cNvGrpSpPr>
          <p:nvPr/>
        </p:nvGrpSpPr>
        <p:grpSpPr>
          <a:xfrm rot="16200000" flipH="1">
            <a:off x="-1714500" y="1714500"/>
            <a:ext cx="6858000" cy="3429000"/>
            <a:chOff x="0" y="0"/>
            <a:chExt cx="2880000" cy="14400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3EBBB96-590D-4704-87AD-A00AE2424DE8}"/>
                </a:ext>
              </a:extLst>
            </p:cNvPr>
            <p:cNvSpPr/>
            <p:nvPr/>
          </p:nvSpPr>
          <p:spPr>
            <a:xfrm>
              <a:off x="144000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89BAB7D-5298-40B9-910B-136D0C6A9934}"/>
                </a:ext>
              </a:extLst>
            </p:cNvPr>
            <p:cNvSpPr/>
            <p:nvPr/>
          </p:nvSpPr>
          <p:spPr>
            <a:xfrm flipH="1">
              <a:off x="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F323EA00-E168-4864-883B-358A7CDF9153}"/>
              </a:ext>
            </a:extLst>
          </p:cNvPr>
          <p:cNvSpPr>
            <a:spLocks noChangeAspect="1"/>
          </p:cNvSpPr>
          <p:nvPr/>
        </p:nvSpPr>
        <p:spPr>
          <a:xfrm rot="10800000">
            <a:off x="5602287" y="268286"/>
            <a:ext cx="6589713" cy="6589713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A4F2DFA-2F27-43FB-B08C-0787FA44B0D1}"/>
              </a:ext>
            </a:extLst>
          </p:cNvPr>
          <p:cNvSpPr>
            <a:spLocks noChangeAspect="1"/>
          </p:cNvSpPr>
          <p:nvPr/>
        </p:nvSpPr>
        <p:spPr>
          <a:xfrm>
            <a:off x="0" y="0"/>
            <a:ext cx="6589713" cy="6589713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60000"/>
                </a:schemeClr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D750354-CD8D-4A3B-A7AC-04622BCB049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3ED3C6-DA43-4D1C-9056-407A4FB1C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6"/>
            <a:ext cx="11090275" cy="5759450"/>
          </a:xfrm>
        </p:spPr>
        <p:txBody>
          <a:bodyPr/>
          <a:lstStyle>
            <a:lvl1pPr>
              <a:defRPr sz="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0CEB41-E921-45ED-951A-861E31E013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4/15/2023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6B422D-769C-4E63-8763-ABBB88500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38FB6F-2D68-40C0-B628-142011F34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8908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ED88E92-14F3-4B58-9E48-1D79E139A89E}"/>
              </a:ext>
            </a:extLst>
          </p:cNvPr>
          <p:cNvGrpSpPr/>
          <p:nvPr/>
        </p:nvGrpSpPr>
        <p:grpSpPr>
          <a:xfrm>
            <a:off x="0" y="0"/>
            <a:ext cx="12191999" cy="6861600"/>
            <a:chOff x="1" y="0"/>
            <a:chExt cx="12191999" cy="68616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6466AE7-32B6-4334-AF41-B9387E6726C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659C09F8-90CD-443F-9AA1-D08C56A605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C7304AB-BE7D-45AC-A876-4A24543AE5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8E11922B-DDB3-46D7-B1BD-C1CCDB3C42E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580F8F6-E662-4BCD-AC9C-7E5DDBD5A773}"/>
                  </a:ext>
                </a:extLst>
              </p:cNvPr>
              <p:cNvSpPr/>
              <p:nvPr/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9A333FE5-ADB0-48EE-A1A6-9AA36DA343A2}"/>
                  </a:ext>
                </a:extLst>
              </p:cNvPr>
              <p:cNvSpPr/>
              <p:nvPr/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0B09CD4F-6DF4-48AA-BD35-23E3F2A643F7}"/>
                </a:ext>
              </a:extLst>
            </p:cNvPr>
            <p:cNvGrpSpPr>
              <a:grpSpLocks noChangeAspect="1"/>
            </p:cNvGrpSpPr>
            <p:nvPr/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02223219-ACCC-42F2-A1B4-E3C8C8AB12A4}"/>
                  </a:ext>
                </a:extLst>
              </p:cNvPr>
              <p:cNvSpPr/>
              <p:nvPr/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1510B0E9-9BA0-4357-9E04-554C19BAAC89}"/>
                  </a:ext>
                </a:extLst>
              </p:cNvPr>
              <p:cNvSpPr/>
              <p:nvPr/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F06DA80-525A-4C9E-A441-50630AA772A4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E841E027-8E53-4FEB-8605-2124D85731C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DD871A2-AE80-4408-AA95-DC60D132E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4/15/2023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D122A1-7B97-4979-B319-1CE0A4A497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209A76-7DCD-477A-A6BA-EEA63FF94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0041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D5C0F5C-A529-490C-8941-78F10C6A00D3}"/>
              </a:ext>
            </a:extLst>
          </p:cNvPr>
          <p:cNvGrpSpPr/>
          <p:nvPr/>
        </p:nvGrpSpPr>
        <p:grpSpPr>
          <a:xfrm flipH="1">
            <a:off x="0" y="0"/>
            <a:ext cx="12191999" cy="6858001"/>
            <a:chOff x="0" y="-2"/>
            <a:chExt cx="12191999" cy="685800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4A8D739-B942-4545-9459-A6CAF0444D1F}"/>
                </a:ext>
              </a:extLst>
            </p:cNvPr>
            <p:cNvSpPr/>
            <p:nvPr/>
          </p:nvSpPr>
          <p:spPr>
            <a:xfrm>
              <a:off x="7995665" y="2562224"/>
              <a:ext cx="4196334" cy="429577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alpha val="40000"/>
                  </a:schemeClr>
                </a:gs>
                <a:gs pos="34000">
                  <a:schemeClr val="accent3">
                    <a:alpha val="20000"/>
                  </a:schemeClr>
                </a:gs>
                <a:gs pos="65000">
                  <a:schemeClr val="accent3">
                    <a:alpha val="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BB38CCA-110B-4404-9363-BFFA76C096D2}"/>
                </a:ext>
              </a:extLst>
            </p:cNvPr>
            <p:cNvGrpSpPr/>
            <p:nvPr/>
          </p:nvGrpSpPr>
          <p:grpSpPr>
            <a:xfrm rot="16200000">
              <a:off x="2295528" y="-2295528"/>
              <a:ext cx="6858000" cy="11449051"/>
              <a:chOff x="0" y="2333625"/>
              <a:chExt cx="9515474" cy="3766109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B223FE99-C58F-4A56-8F8E-2942FF74E4BD}"/>
                  </a:ext>
                </a:extLst>
              </p:cNvPr>
              <p:cNvSpPr/>
              <p:nvPr/>
            </p:nvSpPr>
            <p:spPr>
              <a:xfrm>
                <a:off x="4757737" y="2333625"/>
                <a:ext cx="4757737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DBBD4511-8AB6-4BD3-8410-7FB3EC8D42B2}"/>
                  </a:ext>
                </a:extLst>
              </p:cNvPr>
              <p:cNvSpPr/>
              <p:nvPr/>
            </p:nvSpPr>
            <p:spPr>
              <a:xfrm flipH="1">
                <a:off x="0" y="2333625"/>
                <a:ext cx="4757737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A8CA067-2248-4BD3-B56E-2C014AEB2273}"/>
                </a:ext>
              </a:extLst>
            </p:cNvPr>
            <p:cNvGrpSpPr>
              <a:grpSpLocks noChangeAspect="1"/>
            </p:cNvGrpSpPr>
            <p:nvPr/>
          </p:nvGrpSpPr>
          <p:grpSpPr>
            <a:xfrm rot="5400000">
              <a:off x="3583369" y="-3583369"/>
              <a:ext cx="4713262" cy="11880000"/>
              <a:chOff x="1" y="0"/>
              <a:chExt cx="8305797" cy="6858000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8C017B9B-2727-4255-8F80-9D4C2A5AE297}"/>
                  </a:ext>
                </a:extLst>
              </p:cNvPr>
              <p:cNvSpPr/>
              <p:nvPr/>
            </p:nvSpPr>
            <p:spPr>
              <a:xfrm>
                <a:off x="931" y="3429000"/>
                <a:ext cx="8304867" cy="3429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>
                      <a:alpha val="60000"/>
                    </a:schemeClr>
                  </a:gs>
                  <a:gs pos="63000">
                    <a:schemeClr val="accent3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693C5F16-BC47-4707-B6B7-DC5262ACDC51}"/>
                  </a:ext>
                </a:extLst>
              </p:cNvPr>
              <p:cNvSpPr/>
              <p:nvPr/>
            </p:nvSpPr>
            <p:spPr>
              <a:xfrm flipV="1">
                <a:off x="1" y="0"/>
                <a:ext cx="8304867" cy="3429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>
                      <a:alpha val="60000"/>
                    </a:schemeClr>
                  </a:gs>
                  <a:gs pos="63000">
                    <a:schemeClr val="accent3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E88FE13-0734-4BB3-B4D1-7C53A194DA84}"/>
                </a:ext>
              </a:extLst>
            </p:cNvPr>
            <p:cNvGrpSpPr/>
            <p:nvPr/>
          </p:nvGrpSpPr>
          <p:grpSpPr>
            <a:xfrm>
              <a:off x="2676525" y="0"/>
              <a:ext cx="9515473" cy="3766109"/>
              <a:chOff x="2333625" y="2433367"/>
              <a:chExt cx="9897159" cy="3766109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C9B7EF7-1EDF-4AC7-8E40-C2801783AC85}"/>
                  </a:ext>
                </a:extLst>
              </p:cNvPr>
              <p:cNvSpPr/>
              <p:nvPr/>
            </p:nvSpPr>
            <p:spPr>
              <a:xfrm>
                <a:off x="7282205" y="2433367"/>
                <a:ext cx="4948579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25CA0A0-9A3F-498E-983D-B3285EF5AD9A}"/>
                  </a:ext>
                </a:extLst>
              </p:cNvPr>
              <p:cNvSpPr/>
              <p:nvPr/>
            </p:nvSpPr>
            <p:spPr>
              <a:xfrm flipH="1">
                <a:off x="2333625" y="2433367"/>
                <a:ext cx="4948579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A5171814-E4F0-44B5-BC3F-588512210991}"/>
                </a:ext>
              </a:extLst>
            </p:cNvPr>
            <p:cNvGrpSpPr/>
            <p:nvPr/>
          </p:nvGrpSpPr>
          <p:grpSpPr>
            <a:xfrm>
              <a:off x="0" y="0"/>
              <a:ext cx="9515473" cy="3766109"/>
              <a:chOff x="0" y="2333625"/>
              <a:chExt cx="9515473" cy="3766109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8E666ACD-EB1C-4732-971B-C3B26061DB82}"/>
                  </a:ext>
                </a:extLst>
              </p:cNvPr>
              <p:cNvSpPr/>
              <p:nvPr/>
            </p:nvSpPr>
            <p:spPr>
              <a:xfrm>
                <a:off x="4757737" y="2333625"/>
                <a:ext cx="4757736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2A4E213B-7F96-44C1-90B3-B72E9387BF73}"/>
                  </a:ext>
                </a:extLst>
              </p:cNvPr>
              <p:cNvSpPr/>
              <p:nvPr/>
            </p:nvSpPr>
            <p:spPr>
              <a:xfrm flipH="1">
                <a:off x="0" y="2333625"/>
                <a:ext cx="4757736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BFE392AA-35E5-40E5-9309-284A0C54106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A8188C-9713-46E1-AA5C-C84FE515F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999" y="540000"/>
            <a:ext cx="4511425" cy="2771774"/>
          </a:xfrm>
        </p:spPr>
        <p:txBody>
          <a:bodyPr anchor="t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E192CC-893A-4A84-A7E9-F389D83F0B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2400" y="540000"/>
            <a:ext cx="6408736" cy="5759450"/>
          </a:xfrm>
        </p:spPr>
        <p:txBody>
          <a:bodyPr/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CC7765-7D44-43DD-A1DF-419D3E1C62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40000" y="3536950"/>
            <a:ext cx="4511426" cy="2771775"/>
          </a:xfrm>
        </p:spPr>
        <p:txBody>
          <a:bodyPr/>
          <a:lstStyle>
            <a:lvl1pPr marL="0" indent="0">
              <a:buNone/>
              <a:defRPr sz="1600" cap="all" spc="300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D36875-AFB0-4905-8C9E-A72B4F5977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4/15/2023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437ABF-7E70-4E45-A67B-C503BF182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8016CA-2983-47BF-BA09-2130A40C8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2237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97E00A2-2906-4C97-9D1F-C789D3ADD373}"/>
              </a:ext>
            </a:extLst>
          </p:cNvPr>
          <p:cNvGrpSpPr/>
          <p:nvPr/>
        </p:nvGrpSpPr>
        <p:grpSpPr>
          <a:xfrm rot="10800000">
            <a:off x="1392000" y="0"/>
            <a:ext cx="10800000" cy="6858000"/>
            <a:chOff x="0" y="0"/>
            <a:chExt cx="10800000" cy="68580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9CE8EF9-87D6-47FD-B7D3-2D48D8E48AC3}"/>
                </a:ext>
              </a:extLst>
            </p:cNvPr>
            <p:cNvSpPr/>
            <p:nvPr/>
          </p:nvSpPr>
          <p:spPr>
            <a:xfrm>
              <a:off x="540000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784998E-9D37-4D0D-889A-C67531E5295C}"/>
                </a:ext>
              </a:extLst>
            </p:cNvPr>
            <p:cNvSpPr/>
            <p:nvPr/>
          </p:nvSpPr>
          <p:spPr>
            <a:xfrm flipH="1">
              <a:off x="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B575B0B-C502-438E-967C-64D268031426}"/>
              </a:ext>
            </a:extLst>
          </p:cNvPr>
          <p:cNvGrpSpPr>
            <a:grpSpLocks noChangeAspect="1"/>
          </p:cNvGrpSpPr>
          <p:nvPr/>
        </p:nvGrpSpPr>
        <p:grpSpPr>
          <a:xfrm rot="16200000" flipH="1">
            <a:off x="-1714500" y="1714500"/>
            <a:ext cx="6858000" cy="3429000"/>
            <a:chOff x="0" y="0"/>
            <a:chExt cx="2880000" cy="1440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FC29931-00EB-4F74-BE4C-172A4C282A26}"/>
                </a:ext>
              </a:extLst>
            </p:cNvPr>
            <p:cNvSpPr/>
            <p:nvPr/>
          </p:nvSpPr>
          <p:spPr>
            <a:xfrm>
              <a:off x="144000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89B4C87-FDD3-406D-BE06-3ABF69905E03}"/>
                </a:ext>
              </a:extLst>
            </p:cNvPr>
            <p:cNvSpPr/>
            <p:nvPr/>
          </p:nvSpPr>
          <p:spPr>
            <a:xfrm flipH="1">
              <a:off x="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FD817A89-A0E1-4190-90AE-0571E6CE8FC6}"/>
              </a:ext>
            </a:extLst>
          </p:cNvPr>
          <p:cNvSpPr>
            <a:spLocks noChangeAspect="1"/>
          </p:cNvSpPr>
          <p:nvPr/>
        </p:nvSpPr>
        <p:spPr>
          <a:xfrm rot="10800000">
            <a:off x="5602287" y="268286"/>
            <a:ext cx="6589713" cy="6589713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FD20388-C666-4992-920D-5F034214950C}"/>
              </a:ext>
            </a:extLst>
          </p:cNvPr>
          <p:cNvSpPr>
            <a:spLocks noChangeAspect="1"/>
          </p:cNvSpPr>
          <p:nvPr/>
        </p:nvSpPr>
        <p:spPr>
          <a:xfrm>
            <a:off x="0" y="0"/>
            <a:ext cx="6589713" cy="6589713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60000"/>
                </a:schemeClr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CAB0CC3-A07E-43B8-9B34-0A67C1806DE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1800A6-9706-4B81-B957-C950A5F774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999" y="540000"/>
            <a:ext cx="4511425" cy="2771774"/>
          </a:xfrm>
        </p:spPr>
        <p:txBody>
          <a:bodyPr anchor="t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A17652B-AA0D-4574-AF1D-7F7442D84B0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32400" y="549275"/>
            <a:ext cx="6408736" cy="57594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A19547-D24B-4BD1-8C26-318450B171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39999" y="3536950"/>
            <a:ext cx="4511425" cy="2771774"/>
          </a:xfrm>
        </p:spPr>
        <p:txBody>
          <a:bodyPr/>
          <a:lstStyle>
            <a:lvl1pPr marL="0" indent="0">
              <a:buNone/>
              <a:defRPr sz="1600" cap="all" spc="300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3A22E6-7E01-4547-8555-B2C1975439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4/15/2023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0F6BEC-98F3-43FE-BA9B-B046D8917F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2FAF54-57F0-46F9-A1BA-B554E1401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6483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1749C77-AA3A-4DA0-9E20-32FCD2B8B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11101135" cy="18095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8DC81A-9B5E-4A92-AA7B-3D750F95F4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000" y="2528887"/>
            <a:ext cx="11101136" cy="37798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4B8083-48FB-4D6A-B77A-262FE3E23D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40000" y="6314400"/>
            <a:ext cx="73507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spc="100" baseline="0">
                <a:solidFill>
                  <a:schemeClr val="tx1"/>
                </a:solidFill>
              </a:defRPr>
            </a:lvl1pPr>
          </a:lstStyle>
          <a:p>
            <a:endParaRPr lang="en-US" sz="10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EDA5BD-F7C8-4883-81D1-EF1F6F00EF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075613" y="6314400"/>
            <a:ext cx="26234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none" spc="100" baseline="0">
                <a:solidFill>
                  <a:schemeClr val="tx1"/>
                </a:solidFill>
              </a:defRPr>
            </a:lvl1pPr>
          </a:lstStyle>
          <a:p>
            <a:pPr algn="r"/>
            <a:fld id="{7CF0BCE0-945C-4FDF-95A1-2149B1FF5B83}" type="datetimeFigureOut">
              <a:rPr lang="en-US" smtClean="0"/>
              <a:pPr algn="r"/>
              <a:t>4/15/2023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48FEDB-2614-400B-9C19-0F4D448D98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83899" y="6314400"/>
            <a:ext cx="7572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spc="100" baseline="0">
                <a:solidFill>
                  <a:schemeClr val="tx1"/>
                </a:solidFill>
              </a:defRPr>
            </a:lvl1pPr>
          </a:lstStyle>
          <a:p>
            <a:fld id="{4CD77608-3819-479B-BB98-C216BA724EFE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04024695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0000" indent="-270000" algn="l" defTabSz="914400" rtl="0" eaLnBrk="1" latinLnBrk="0" hangingPunct="1">
        <a:lnSpc>
          <a:spcPct val="125000"/>
        </a:lnSpc>
        <a:spcBef>
          <a:spcPts val="1000"/>
        </a:spcBef>
        <a:buFont typeface="Arial" panose="020B0604020202020204" pitchFamily="34" charset="0"/>
        <a:buChar char="•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1pPr>
      <a:lvl2pPr marL="720000" indent="-2700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2pPr>
      <a:lvl3pPr marL="1080000" indent="-2700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3pPr>
      <a:lvl4pPr marL="1440000" indent="-2700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4pPr>
      <a:lvl5pPr marL="1800000" indent="-2700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image" Target="../media/image17.png"/><Relationship Id="rId7" Type="http://schemas.openxmlformats.org/officeDocument/2006/relationships/diagramQuickStyle" Target="../diagrams/quickStyle2.xml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4" Type="http://schemas.openxmlformats.org/officeDocument/2006/relationships/image" Target="../media/image18.png"/><Relationship Id="rId9" Type="http://schemas.microsoft.com/office/2007/relationships/diagramDrawing" Target="../diagrams/drawing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roup 56">
            <a:extLst>
              <a:ext uri="{FF2B5EF4-FFF2-40B4-BE49-F238E27FC236}">
                <a16:creationId xmlns:a16="http://schemas.microsoft.com/office/drawing/2014/main" id="{67416F32-9D98-4340-82E8-E90CE00AD2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0" y="-1"/>
            <a:ext cx="12191999" cy="6861601"/>
            <a:chOff x="0" y="-1"/>
            <a:chExt cx="12191999" cy="6861601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66375AB4-82BB-418F-A50F-6180F68724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3FDD54B2-4A3F-4BFE-8FF0-82CA73F4AE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50280" y="2148106"/>
              <a:ext cx="4320000" cy="4320000"/>
            </a:xfrm>
            <a:prstGeom prst="ellipse">
              <a:avLst/>
            </a:prstGeom>
            <a:solidFill>
              <a:schemeClr val="accent3">
                <a:alpha val="60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30876F96-77AB-4E72-B1D2-FA45F4E3C0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6347046" cy="6347046"/>
            </a:xfrm>
            <a:prstGeom prst="ellipse">
              <a:avLst/>
            </a:prstGeom>
            <a:solidFill>
              <a:schemeClr val="accent3">
                <a:alpha val="2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grpSp>
          <p:nvGrpSpPr>
            <p:cNvPr id="54" name="Group 60">
              <a:extLst>
                <a:ext uri="{FF2B5EF4-FFF2-40B4-BE49-F238E27FC236}">
                  <a16:creationId xmlns:a16="http://schemas.microsoft.com/office/drawing/2014/main" id="{BB08A2E9-6518-449E-940B-8518A1D850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0800000">
              <a:off x="0" y="-1"/>
              <a:ext cx="10800000" cy="6858000"/>
              <a:chOff x="2328000" y="0"/>
              <a:chExt cx="2880000" cy="1440000"/>
            </a:xfrm>
          </p:grpSpPr>
          <p:sp>
            <p:nvSpPr>
              <p:cNvPr id="55" name="Rectangle 62">
                <a:extLst>
                  <a:ext uri="{FF2B5EF4-FFF2-40B4-BE49-F238E27FC236}">
                    <a16:creationId xmlns:a16="http://schemas.microsoft.com/office/drawing/2014/main" id="{60A86BE0-76B3-4EA0-BA2D-05266013A81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56" name="Rectangle 63">
                <a:extLst>
                  <a:ext uri="{FF2B5EF4-FFF2-40B4-BE49-F238E27FC236}">
                    <a16:creationId xmlns:a16="http://schemas.microsoft.com/office/drawing/2014/main" id="{6BA13564-810C-4398-AA63-67B020811F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sp>
          <p:nvSpPr>
            <p:cNvPr id="69" name="Rectangle 61">
              <a:extLst>
                <a:ext uri="{FF2B5EF4-FFF2-40B4-BE49-F238E27FC236}">
                  <a16:creationId xmlns:a16="http://schemas.microsoft.com/office/drawing/2014/main" id="{3555E1EF-6216-47FA-BBCA-7C0C8C2DAB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602286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74" name="Rectangle 65">
            <a:extLst>
              <a:ext uri="{FF2B5EF4-FFF2-40B4-BE49-F238E27FC236}">
                <a16:creationId xmlns:a16="http://schemas.microsoft.com/office/drawing/2014/main" id="{D8D85657-6A77-4466-887F-EE948B9CD2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 useBgFill="1">
        <p:nvSpPr>
          <p:cNvPr id="68" name="Rectangle 67">
            <a:extLst>
              <a:ext uri="{FF2B5EF4-FFF2-40B4-BE49-F238E27FC236}">
                <a16:creationId xmlns:a16="http://schemas.microsoft.com/office/drawing/2014/main" id="{81C8C0F4-5C44-4C3F-B321-5CB3E2BABC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987A62DB-71D7-497D-BE1C-933ECB515A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925125" y="3600"/>
            <a:ext cx="7266875" cy="6854400"/>
            <a:chOff x="4925125" y="3600"/>
            <a:chExt cx="7266875" cy="6854400"/>
          </a:xfrm>
        </p:grpSpPr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FDAC2767-A7E3-4697-90F6-443A583140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25125" y="1098000"/>
              <a:ext cx="5760000" cy="5760000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AB23E396-A746-411A-8709-32ABC4DDE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05686" y="65314"/>
              <a:ext cx="4320000" cy="4320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D135C986-CB82-4211-A910-D232B9BCA1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337600" y="3600"/>
              <a:ext cx="6854400" cy="6854400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 useBgFill="1">
        <p:nvSpPr>
          <p:cNvPr id="75" name="Freeform: Shape 74">
            <a:extLst>
              <a:ext uri="{FF2B5EF4-FFF2-40B4-BE49-F238E27FC236}">
                <a16:creationId xmlns:a16="http://schemas.microsoft.com/office/drawing/2014/main" id="{837F2C8F-CC11-4A18-AA7E-AE8C022CDC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96000" y="1"/>
            <a:ext cx="6858000" cy="6857999"/>
          </a:xfrm>
          <a:custGeom>
            <a:avLst/>
            <a:gdLst>
              <a:gd name="connsiteX0" fmla="*/ 3428961 w 6858000"/>
              <a:gd name="connsiteY0" fmla="*/ 0 h 6857999"/>
              <a:gd name="connsiteX1" fmla="*/ 3429042 w 6858000"/>
              <a:gd name="connsiteY1" fmla="*/ 0 h 6857999"/>
              <a:gd name="connsiteX2" fmla="*/ 3605457 w 6858000"/>
              <a:gd name="connsiteY2" fmla="*/ 4461 h 6857999"/>
              <a:gd name="connsiteX3" fmla="*/ 6858000 w 6858000"/>
              <a:gd name="connsiteY3" fmla="*/ 3429000 h 6857999"/>
              <a:gd name="connsiteX4" fmla="*/ 3429001 w 6858000"/>
              <a:gd name="connsiteY4" fmla="*/ 6857999 h 6857999"/>
              <a:gd name="connsiteX5" fmla="*/ 0 w 6858000"/>
              <a:gd name="connsiteY5" fmla="*/ 3429000 h 6857999"/>
              <a:gd name="connsiteX6" fmla="*/ 3252545 w 6858000"/>
              <a:gd name="connsiteY6" fmla="*/ 4461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58000" h="6857999">
                <a:moveTo>
                  <a:pt x="3428961" y="0"/>
                </a:moveTo>
                <a:lnTo>
                  <a:pt x="3429042" y="0"/>
                </a:lnTo>
                <a:lnTo>
                  <a:pt x="3605457" y="4461"/>
                </a:lnTo>
                <a:cubicBezTo>
                  <a:pt x="5417236" y="96300"/>
                  <a:pt x="6858000" y="1594396"/>
                  <a:pt x="6858000" y="3429000"/>
                </a:cubicBezTo>
                <a:cubicBezTo>
                  <a:pt x="6858000" y="5322784"/>
                  <a:pt x="5322784" y="6857999"/>
                  <a:pt x="3429001" y="6857999"/>
                </a:cubicBezTo>
                <a:cubicBezTo>
                  <a:pt x="1535216" y="6857999"/>
                  <a:pt x="0" y="5322784"/>
                  <a:pt x="0" y="3429000"/>
                </a:cubicBezTo>
                <a:cubicBezTo>
                  <a:pt x="0" y="1594396"/>
                  <a:pt x="1440765" y="96300"/>
                  <a:pt x="3252545" y="4461"/>
                </a:cubicBezTo>
                <a:close/>
              </a:path>
            </a:pathLst>
          </a:custGeom>
          <a:effectLst>
            <a:softEdge rad="1016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A00596F-4E73-27EF-CC18-65E4DE955D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2259" y="1393010"/>
            <a:ext cx="4500561" cy="118109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6000" b="1" dirty="0" err="1"/>
              <a:t>PizzaPlanet</a:t>
            </a:r>
            <a:endParaRPr lang="en-US" sz="60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287281-BEA6-AF4C-CF2D-C3A4466DFED0}"/>
              </a:ext>
            </a:extLst>
          </p:cNvPr>
          <p:cNvSpPr txBox="1"/>
          <p:nvPr/>
        </p:nvSpPr>
        <p:spPr>
          <a:xfrm>
            <a:off x="7569435" y="5861735"/>
            <a:ext cx="43042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Образовательная организация: </a:t>
            </a:r>
          </a:p>
          <a:p>
            <a:r>
              <a:rPr lang="en-US" dirty="0"/>
              <a:t>Samsung IT </a:t>
            </a:r>
            <a:r>
              <a:rPr lang="ru-RU" dirty="0"/>
              <a:t>Академия</a:t>
            </a: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6947A2E8-C510-6329-0DC1-3E1AC60EEBA8}"/>
              </a:ext>
            </a:extLst>
          </p:cNvPr>
          <p:cNvSpPr txBox="1">
            <a:spLocks/>
          </p:cNvSpPr>
          <p:nvPr/>
        </p:nvSpPr>
        <p:spPr>
          <a:xfrm>
            <a:off x="692841" y="3837411"/>
            <a:ext cx="4407322" cy="2262699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l" defTabSz="914400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cap="all" spc="3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spc="50" dirty="0" err="1"/>
              <a:t>Разработчики</a:t>
            </a:r>
            <a:r>
              <a:rPr lang="en-US" sz="1800" spc="50" dirty="0"/>
              <a:t> </a:t>
            </a:r>
            <a:r>
              <a:rPr lang="en-US" sz="1800" spc="50" dirty="0" err="1"/>
              <a:t>этого</a:t>
            </a:r>
            <a:r>
              <a:rPr lang="en-US" sz="1800" spc="50" dirty="0"/>
              <a:t> </a:t>
            </a:r>
            <a:r>
              <a:rPr lang="en-US" sz="1800" spc="50" dirty="0" err="1"/>
              <a:t>приложения</a:t>
            </a:r>
            <a:r>
              <a:rPr lang="en-US" sz="1800" spc="50" dirty="0"/>
              <a:t>:</a:t>
            </a:r>
          </a:p>
          <a:p>
            <a:pPr indent="-270000">
              <a:buFont typeface="Arial" panose="020B0604020202020204" pitchFamily="34" charset="0"/>
              <a:buChar char="•"/>
            </a:pPr>
            <a:r>
              <a:rPr lang="ru-RU" sz="1800" spc="50" dirty="0"/>
              <a:t>Лазарев </a:t>
            </a:r>
            <a:r>
              <a:rPr lang="ru-RU" sz="1800" spc="50" dirty="0" err="1"/>
              <a:t>артём</a:t>
            </a:r>
            <a:endParaRPr lang="en-US" sz="1800" spc="50" dirty="0"/>
          </a:p>
          <a:p>
            <a:pPr indent="-270000">
              <a:buFont typeface="Arial" panose="020B0604020202020204" pitchFamily="34" charset="0"/>
              <a:buChar char="•"/>
            </a:pPr>
            <a:r>
              <a:rPr lang="ru-RU" sz="1800" spc="50" dirty="0"/>
              <a:t>Мельников </a:t>
            </a:r>
            <a:r>
              <a:rPr lang="ru-RU" sz="1800" spc="50" dirty="0" err="1"/>
              <a:t>владислав</a:t>
            </a:r>
            <a:endParaRPr lang="ru-RU" sz="1800" spc="50" dirty="0"/>
          </a:p>
          <a:p>
            <a:pPr indent="-270000">
              <a:buFont typeface="Arial" panose="020B0604020202020204" pitchFamily="34" charset="0"/>
              <a:buChar char="•"/>
            </a:pPr>
            <a:r>
              <a:rPr lang="ru-RU" sz="1800" spc="50" dirty="0"/>
              <a:t>Тропин </a:t>
            </a:r>
            <a:r>
              <a:rPr lang="ru-RU" sz="1800" spc="50" dirty="0" err="1"/>
              <a:t>никита</a:t>
            </a:r>
            <a:endParaRPr lang="en-US" sz="1800" spc="50" dirty="0"/>
          </a:p>
          <a:p>
            <a:pPr indent="-270000">
              <a:buFont typeface="Arial" panose="020B0604020202020204" pitchFamily="34" charset="0"/>
              <a:buChar char="•"/>
            </a:pPr>
            <a:r>
              <a:rPr lang="en-US" sz="1800" spc="50" dirty="0"/>
              <a:t>Ошаров </a:t>
            </a:r>
            <a:r>
              <a:rPr lang="ru-RU" sz="1800" spc="50" dirty="0"/>
              <a:t>А</a:t>
            </a:r>
            <a:r>
              <a:rPr lang="en-US" sz="1800" spc="50" dirty="0" err="1"/>
              <a:t>лекс</a:t>
            </a:r>
            <a:r>
              <a:rPr lang="ru-RU" sz="1800" spc="50" dirty="0"/>
              <a:t>а</a:t>
            </a:r>
            <a:r>
              <a:rPr lang="en-US" sz="1800" spc="50" dirty="0" err="1"/>
              <a:t>ндр</a:t>
            </a:r>
            <a:endParaRPr lang="en-US" sz="1800" spc="50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054059B-910F-1E25-D764-BF0E5DD99E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1955"/>
          <a:stretch/>
        </p:blipFill>
        <p:spPr>
          <a:xfrm>
            <a:off x="6788670" y="2253004"/>
            <a:ext cx="3072659" cy="2870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161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48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4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4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4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4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BA10581-08F2-4D9E-8CB4-07ECFEE95E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9E2092A-4250-4BDD-AC6C-CA57E30DD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7266875" cy="6858000"/>
            <a:chOff x="0" y="0"/>
            <a:chExt cx="7266875" cy="68580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A1EE7D2-EB27-4C6C-8E54-CBCDDCA178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3600"/>
              <a:ext cx="7266875" cy="6854400"/>
            </a:xfrm>
            <a:custGeom>
              <a:avLst/>
              <a:gdLst>
                <a:gd name="connsiteX0" fmla="*/ 3839675 w 7266875"/>
                <a:gd name="connsiteY0" fmla="*/ 0 h 6854400"/>
                <a:gd name="connsiteX1" fmla="*/ 7266875 w 7266875"/>
                <a:gd name="connsiteY1" fmla="*/ 3427200 h 6854400"/>
                <a:gd name="connsiteX2" fmla="*/ 3839675 w 7266875"/>
                <a:gd name="connsiteY2" fmla="*/ 6854400 h 6854400"/>
                <a:gd name="connsiteX3" fmla="*/ 3489264 w 7266875"/>
                <a:gd name="connsiteY3" fmla="*/ 6836706 h 6854400"/>
                <a:gd name="connsiteX4" fmla="*/ 3327588 w 7266875"/>
                <a:gd name="connsiteY4" fmla="*/ 6816161 h 6854400"/>
                <a:gd name="connsiteX5" fmla="*/ 3174464 w 7266875"/>
                <a:gd name="connsiteY5" fmla="*/ 6839531 h 6854400"/>
                <a:gd name="connsiteX6" fmla="*/ 2880000 w 7266875"/>
                <a:gd name="connsiteY6" fmla="*/ 6854400 h 6854400"/>
                <a:gd name="connsiteX7" fmla="*/ 0 w 7266875"/>
                <a:gd name="connsiteY7" fmla="*/ 3974400 h 6854400"/>
                <a:gd name="connsiteX8" fmla="*/ 226325 w 7266875"/>
                <a:gd name="connsiteY8" fmla="*/ 2853374 h 6854400"/>
                <a:gd name="connsiteX9" fmla="*/ 258015 w 7266875"/>
                <a:gd name="connsiteY9" fmla="*/ 2787590 h 6854400"/>
                <a:gd name="connsiteX10" fmla="*/ 224445 w 7266875"/>
                <a:gd name="connsiteY10" fmla="*/ 2657030 h 6854400"/>
                <a:gd name="connsiteX11" fmla="*/ 180561 w 7266875"/>
                <a:gd name="connsiteY11" fmla="*/ 2221714 h 6854400"/>
                <a:gd name="connsiteX12" fmla="*/ 2340561 w 7266875"/>
                <a:gd name="connsiteY12" fmla="*/ 61714 h 6854400"/>
                <a:gd name="connsiteX13" fmla="*/ 2828370 w 7266875"/>
                <a:gd name="connsiteY13" fmla="*/ 117025 h 6854400"/>
                <a:gd name="connsiteX14" fmla="*/ 2891183 w 7266875"/>
                <a:gd name="connsiteY14" fmla="*/ 134017 h 6854400"/>
                <a:gd name="connsiteX15" fmla="*/ 2983165 w 7266875"/>
                <a:gd name="connsiteY15" fmla="*/ 107897 h 6854400"/>
                <a:gd name="connsiteX16" fmla="*/ 3839675 w 7266875"/>
                <a:gd name="connsiteY16" fmla="*/ 0 h 685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266875" h="6854400">
                  <a:moveTo>
                    <a:pt x="3839675" y="0"/>
                  </a:moveTo>
                  <a:cubicBezTo>
                    <a:pt x="5732465" y="0"/>
                    <a:pt x="7266875" y="1534410"/>
                    <a:pt x="7266875" y="3427200"/>
                  </a:cubicBezTo>
                  <a:cubicBezTo>
                    <a:pt x="7266875" y="5319990"/>
                    <a:pt x="5732465" y="6854400"/>
                    <a:pt x="3839675" y="6854400"/>
                  </a:cubicBezTo>
                  <a:cubicBezTo>
                    <a:pt x="3721376" y="6854400"/>
                    <a:pt x="3604476" y="6848406"/>
                    <a:pt x="3489264" y="6836706"/>
                  </a:cubicBezTo>
                  <a:lnTo>
                    <a:pt x="3327588" y="6816161"/>
                  </a:lnTo>
                  <a:lnTo>
                    <a:pt x="3174464" y="6839531"/>
                  </a:lnTo>
                  <a:cubicBezTo>
                    <a:pt x="3077646" y="6849363"/>
                    <a:pt x="2979412" y="6854400"/>
                    <a:pt x="2880000" y="6854400"/>
                  </a:cubicBezTo>
                  <a:cubicBezTo>
                    <a:pt x="1289420" y="6854400"/>
                    <a:pt x="0" y="5564980"/>
                    <a:pt x="0" y="3974400"/>
                  </a:cubicBezTo>
                  <a:cubicBezTo>
                    <a:pt x="0" y="3576755"/>
                    <a:pt x="80589" y="3197933"/>
                    <a:pt x="226325" y="2853374"/>
                  </a:cubicBezTo>
                  <a:lnTo>
                    <a:pt x="258015" y="2787590"/>
                  </a:lnTo>
                  <a:lnTo>
                    <a:pt x="224445" y="2657030"/>
                  </a:lnTo>
                  <a:cubicBezTo>
                    <a:pt x="195672" y="2516419"/>
                    <a:pt x="180561" y="2370831"/>
                    <a:pt x="180561" y="2221714"/>
                  </a:cubicBezTo>
                  <a:cubicBezTo>
                    <a:pt x="180561" y="1028779"/>
                    <a:pt x="1147626" y="61714"/>
                    <a:pt x="2340561" y="61714"/>
                  </a:cubicBezTo>
                  <a:cubicBezTo>
                    <a:pt x="2508318" y="61714"/>
                    <a:pt x="2671608" y="80838"/>
                    <a:pt x="2828370" y="117025"/>
                  </a:cubicBezTo>
                  <a:lnTo>
                    <a:pt x="2891183" y="134017"/>
                  </a:lnTo>
                  <a:lnTo>
                    <a:pt x="2983165" y="107897"/>
                  </a:lnTo>
                  <a:cubicBezTo>
                    <a:pt x="3256928" y="37461"/>
                    <a:pt x="3543927" y="0"/>
                    <a:pt x="3839675" y="0"/>
                  </a:cubicBezTo>
                  <a:close/>
                </a:path>
              </a:pathLst>
            </a:custGeom>
            <a:solidFill>
              <a:schemeClr val="bg2">
                <a:alpha val="60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73CF8FD-0917-4279-B6E7-120EE392F7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1094400"/>
              <a:ext cx="5760000" cy="5760000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3A3FA15-CF3D-4F2B-BB5C-18E5DB3057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0561" y="61714"/>
              <a:ext cx="4320000" cy="4320000"/>
            </a:xfrm>
            <a:prstGeom prst="ellipse">
              <a:avLst/>
            </a:prstGeom>
            <a:solidFill>
              <a:schemeClr val="accent3">
                <a:alpha val="60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F776AED5-83E6-4A3D-B609-7CCABAD440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12475" y="0"/>
              <a:ext cx="6854400" cy="6854400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554CEB-92DC-3D6E-F15F-78FBBD66B0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833015"/>
            <a:ext cx="5958000" cy="5202026"/>
          </a:xfrm>
        </p:spPr>
        <p:txBody>
          <a:bodyPr anchor="ctr">
            <a:normAutofit/>
          </a:bodyPr>
          <a:lstStyle/>
          <a:p>
            <a:pPr algn="ctr"/>
            <a:r>
              <a:rPr lang="en-US" sz="8800" dirty="0" err="1"/>
              <a:t>PizzaPlanet</a:t>
            </a:r>
            <a:r>
              <a:rPr lang="en-US" sz="8800" dirty="0"/>
              <a:t> - </a:t>
            </a:r>
            <a:r>
              <a:rPr lang="ru-RU" sz="8800" dirty="0"/>
              <a:t>это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46CF44-05B6-E3D1-9ADA-1F177E48F729}"/>
              </a:ext>
            </a:extLst>
          </p:cNvPr>
          <p:cNvSpPr txBox="1"/>
          <p:nvPr/>
        </p:nvSpPr>
        <p:spPr>
          <a:xfrm>
            <a:off x="7266875" y="1818201"/>
            <a:ext cx="4639990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5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ru-RU" sz="2000" spc="50" dirty="0"/>
              <a:t>Информация о разных видах пицц</a:t>
            </a:r>
          </a:p>
          <a:p>
            <a:pPr marL="285750" indent="-285750">
              <a:lnSpc>
                <a:spcPct val="115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ru-RU" sz="2000" spc="50" dirty="0"/>
              <a:t>Быстрый и удобный заказ</a:t>
            </a:r>
          </a:p>
          <a:p>
            <a:pPr marL="285750" indent="-285750">
              <a:lnSpc>
                <a:spcPct val="115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ru-RU" sz="2000" spc="50" dirty="0"/>
              <a:t>Просмотр состояния заказа</a:t>
            </a:r>
          </a:p>
          <a:p>
            <a:pPr marL="285750" indent="-285750">
              <a:lnSpc>
                <a:spcPct val="115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ru-RU" sz="2000" spc="50" dirty="0"/>
              <a:t>Привязанная карта для определения местоположения клиента и отображения доступных для доставки ресторанов/пиццерий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7821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2" name="Rectangle 81">
            <a:extLst>
              <a:ext uri="{FF2B5EF4-FFF2-40B4-BE49-F238E27FC236}">
                <a16:creationId xmlns:a16="http://schemas.microsoft.com/office/drawing/2014/main" id="{81C8C0F4-5C44-4C3F-B321-5CB3E2BABC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E78196E-ADE8-A4F0-11CC-0BF2B50C6C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4500561" cy="218194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sz="5100" dirty="0"/>
              <a:t>Актуальность</a:t>
            </a:r>
            <a:endParaRPr lang="en-US" sz="5100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5E45CCC-B810-7216-C1D7-792B4AD735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947121"/>
            <a:ext cx="4500562" cy="3361604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ru-RU" sz="2400" dirty="0"/>
              <a:t> Удобство 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ru-RU" sz="2400" dirty="0"/>
              <a:t> Быстрота и эффективность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ru-RU" sz="2400" dirty="0"/>
              <a:t> Охват большого количества источников</a:t>
            </a: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000A5F84-BD20-4A3E-81BA-9F4444101C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925125" y="3600"/>
            <a:ext cx="7266875" cy="6854400"/>
            <a:chOff x="4925125" y="3600"/>
            <a:chExt cx="7266875" cy="6854400"/>
          </a:xfrm>
        </p:grpSpPr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FF62F19C-23B5-44FC-88CF-01A4308726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25125" y="1098000"/>
              <a:ext cx="5760000" cy="5760000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C82D9667-DCFB-45CA-8EDC-7E5E0EE42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05686" y="65314"/>
              <a:ext cx="4320000" cy="4320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CE8752FF-502D-43D5-9828-8C42166483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337600" y="3600"/>
              <a:ext cx="6854400" cy="6854400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78" name="Picture 77" descr="Треугольник, вогнутый">
            <a:extLst>
              <a:ext uri="{FF2B5EF4-FFF2-40B4-BE49-F238E27FC236}">
                <a16:creationId xmlns:a16="http://schemas.microsoft.com/office/drawing/2014/main" id="{F80265A7-3450-2809-4831-1DCB5802CB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500" r="-1" b="-1"/>
          <a:stretch/>
        </p:blipFill>
        <p:spPr>
          <a:xfrm>
            <a:off x="4896763" y="-1"/>
            <a:ext cx="6858000" cy="6858000"/>
          </a:xfrm>
          <a:custGeom>
            <a:avLst/>
            <a:gdLst/>
            <a:ahLst/>
            <a:cxnLst/>
            <a:rect l="l" t="t" r="r" b="b"/>
            <a:pathLst>
              <a:path w="6858000" h="6858000">
                <a:moveTo>
                  <a:pt x="3429001" y="0"/>
                </a:moveTo>
                <a:cubicBezTo>
                  <a:pt x="5322784" y="0"/>
                  <a:pt x="6858000" y="1535216"/>
                  <a:pt x="6858000" y="3429001"/>
                </a:cubicBezTo>
                <a:cubicBezTo>
                  <a:pt x="6858000" y="5322785"/>
                  <a:pt x="5322784" y="6858000"/>
                  <a:pt x="3429001" y="6858000"/>
                </a:cubicBezTo>
                <a:cubicBezTo>
                  <a:pt x="1535216" y="6858000"/>
                  <a:pt x="0" y="5322785"/>
                  <a:pt x="0" y="3429001"/>
                </a:cubicBezTo>
                <a:cubicBezTo>
                  <a:pt x="0" y="1535216"/>
                  <a:pt x="1535216" y="0"/>
                  <a:pt x="3429001" y="0"/>
                </a:cubicBezTo>
                <a:close/>
              </a:path>
            </a:pathLst>
          </a:custGeom>
          <a:effectLst>
            <a:softEdge rad="1016000"/>
          </a:effectLst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Трехмерная модель 7">
                <a:extLst>
                  <a:ext uri="{FF2B5EF4-FFF2-40B4-BE49-F238E27FC236}">
                    <a16:creationId xmlns:a16="http://schemas.microsoft.com/office/drawing/2014/main" id="{6DE2F3F1-7503-F02B-0CFA-DD24C7E6118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09816196"/>
                  </p:ext>
                </p:extLst>
              </p:nvPr>
            </p:nvGraphicFramePr>
            <p:xfrm rot="601094">
              <a:off x="8474624" y="4161359"/>
              <a:ext cx="879712" cy="571338"/>
            </p:xfrm>
            <a:graphic>
              <a:graphicData uri="http://schemas.microsoft.com/office/drawing/2017/model3d">
                <am3d:model3d r:embed="rId3">
                  <am3d:spPr>
                    <a:xfrm rot="601094">
                      <a:off x="0" y="0"/>
                      <a:ext cx="879712" cy="571338"/>
                    </a:xfrm>
                    <a:prstGeom prst="rect">
                      <a:avLst/>
                    </a:prstGeom>
                  </am3d:spPr>
                  <am3d:camera>
                    <am3d:pos x="0" y="0" z="5852550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9147" d="1000000"/>
                    <am3d:preTrans dx="4" dy="-11564991" dz="3728035"/>
                    <am3d:scale>
                      <am3d:sx n="1000000" d="1000000"/>
                      <am3d:sy n="1000000" d="1000000"/>
                      <am3d:sz n="1000000" d="1000000"/>
                    </am3d:scale>
                    <am3d:rot ax="-4375338" ay="5108771" az="-4371890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03106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Трехмерная модель 7">
                <a:extLst>
                  <a:ext uri="{FF2B5EF4-FFF2-40B4-BE49-F238E27FC236}">
                    <a16:creationId xmlns:a16="http://schemas.microsoft.com/office/drawing/2014/main" id="{6DE2F3F1-7503-F02B-0CFA-DD24C7E6118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601094">
                <a:off x="8474624" y="4161359"/>
                <a:ext cx="879712" cy="57133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80824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84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34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84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1" name="Group 1030">
            <a:extLst>
              <a:ext uri="{FF2B5EF4-FFF2-40B4-BE49-F238E27FC236}">
                <a16:creationId xmlns:a16="http://schemas.microsoft.com/office/drawing/2014/main" id="{5ED88E92-14F3-4B58-9E48-1D79E139A8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1999" cy="6861600"/>
            <a:chOff x="1" y="0"/>
            <a:chExt cx="12191999" cy="6861600"/>
          </a:xfrm>
        </p:grpSpPr>
        <p:sp>
          <p:nvSpPr>
            <p:cNvPr id="1032" name="Rectangle 1031">
              <a:extLst>
                <a:ext uri="{FF2B5EF4-FFF2-40B4-BE49-F238E27FC236}">
                  <a16:creationId xmlns:a16="http://schemas.microsoft.com/office/drawing/2014/main" id="{A6466AE7-32B6-4334-AF41-B9387E6726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033" name="Oval 1032">
              <a:extLst>
                <a:ext uri="{FF2B5EF4-FFF2-40B4-BE49-F238E27FC236}">
                  <a16:creationId xmlns:a16="http://schemas.microsoft.com/office/drawing/2014/main" id="{659C09F8-90CD-443F-9AA1-D08C56A605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034" name="Oval 1033">
              <a:extLst>
                <a:ext uri="{FF2B5EF4-FFF2-40B4-BE49-F238E27FC236}">
                  <a16:creationId xmlns:a16="http://schemas.microsoft.com/office/drawing/2014/main" id="{DC7304AB-BE7D-45AC-A876-4A24543AE5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grpSp>
          <p:nvGrpSpPr>
            <p:cNvPr id="1035" name="Group 1034">
              <a:extLst>
                <a:ext uri="{FF2B5EF4-FFF2-40B4-BE49-F238E27FC236}">
                  <a16:creationId xmlns:a16="http://schemas.microsoft.com/office/drawing/2014/main" id="{8E11922B-DDB3-46D7-B1BD-C1CCDB3C42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1040" name="Rectangle 1039">
                <a:extLst>
                  <a:ext uri="{FF2B5EF4-FFF2-40B4-BE49-F238E27FC236}">
                    <a16:creationId xmlns:a16="http://schemas.microsoft.com/office/drawing/2014/main" id="{C580F8F6-E662-4BCD-AC9C-7E5DDBD5A7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041" name="Rectangle 1040">
                <a:extLst>
                  <a:ext uri="{FF2B5EF4-FFF2-40B4-BE49-F238E27FC236}">
                    <a16:creationId xmlns:a16="http://schemas.microsoft.com/office/drawing/2014/main" id="{9A333FE5-ADB0-48EE-A1A6-9AA36DA343A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grpSp>
          <p:nvGrpSpPr>
            <p:cNvPr id="1036" name="Group 1035">
              <a:extLst>
                <a:ext uri="{FF2B5EF4-FFF2-40B4-BE49-F238E27FC236}">
                  <a16:creationId xmlns:a16="http://schemas.microsoft.com/office/drawing/2014/main" id="{0B09CD4F-6DF4-48AA-BD35-23E3F2A643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1038" name="Rectangle 1037">
                <a:extLst>
                  <a:ext uri="{FF2B5EF4-FFF2-40B4-BE49-F238E27FC236}">
                    <a16:creationId xmlns:a16="http://schemas.microsoft.com/office/drawing/2014/main" id="{02223219-ACCC-42F2-A1B4-E3C8C8AB12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039" name="Rectangle 1038">
                <a:extLst>
                  <a:ext uri="{FF2B5EF4-FFF2-40B4-BE49-F238E27FC236}">
                    <a16:creationId xmlns:a16="http://schemas.microsoft.com/office/drawing/2014/main" id="{1510B0E9-9BA0-4357-9E04-554C19BAAC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sp>
          <p:nvSpPr>
            <p:cNvPr id="1037" name="Rectangle 1036">
              <a:extLst>
                <a:ext uri="{FF2B5EF4-FFF2-40B4-BE49-F238E27FC236}">
                  <a16:creationId xmlns:a16="http://schemas.microsoft.com/office/drawing/2014/main" id="{DF06DA80-525A-4C9E-A441-50630AA772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1043" name="Rectangle 1042">
            <a:extLst>
              <a:ext uri="{FF2B5EF4-FFF2-40B4-BE49-F238E27FC236}">
                <a16:creationId xmlns:a16="http://schemas.microsoft.com/office/drawing/2014/main" id="{E841E027-8E53-4FEB-8605-2124D8573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grpSp>
        <p:nvGrpSpPr>
          <p:cNvPr id="1045" name="Group 1044">
            <a:extLst>
              <a:ext uri="{FF2B5EF4-FFF2-40B4-BE49-F238E27FC236}">
                <a16:creationId xmlns:a16="http://schemas.microsoft.com/office/drawing/2014/main" id="{78AFC7F7-CAFA-40BB-852A-7D9EFC5E31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 flipH="1">
            <a:off x="-1714500" y="1714500"/>
            <a:ext cx="6858000" cy="3429000"/>
            <a:chOff x="0" y="0"/>
            <a:chExt cx="2880000" cy="1440000"/>
          </a:xfrm>
        </p:grpSpPr>
        <p:sp>
          <p:nvSpPr>
            <p:cNvPr id="1046" name="Rectangle 1045">
              <a:extLst>
                <a:ext uri="{FF2B5EF4-FFF2-40B4-BE49-F238E27FC236}">
                  <a16:creationId xmlns:a16="http://schemas.microsoft.com/office/drawing/2014/main" id="{8B923F4B-C29A-4282-9487-E3F2453376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44000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047" name="Rectangle 1046">
              <a:extLst>
                <a:ext uri="{FF2B5EF4-FFF2-40B4-BE49-F238E27FC236}">
                  <a16:creationId xmlns:a16="http://schemas.microsoft.com/office/drawing/2014/main" id="{70450CDD-550A-490C-A481-1ADB6F8F8C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1049" name="Rectangle 1048">
            <a:extLst>
              <a:ext uri="{FF2B5EF4-FFF2-40B4-BE49-F238E27FC236}">
                <a16:creationId xmlns:a16="http://schemas.microsoft.com/office/drawing/2014/main" id="{6B2B96CA-1A36-4632-AB34-AB21755DD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589713" cy="6589713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60000"/>
                </a:schemeClr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1549C589-B415-5C60-08A8-A0E64C2889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9918" y="268287"/>
            <a:ext cx="1008010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8210473-F6AF-1706-D101-F1BF45676201}"/>
              </a:ext>
            </a:extLst>
          </p:cNvPr>
          <p:cNvSpPr txBox="1"/>
          <p:nvPr/>
        </p:nvSpPr>
        <p:spPr>
          <a:xfrm>
            <a:off x="-20757" y="3602"/>
            <a:ext cx="12192002" cy="6858000"/>
          </a:xfrm>
          <a:custGeom>
            <a:avLst/>
            <a:gdLst/>
            <a:ahLst/>
            <a:cxnLst/>
            <a:rect l="l" t="t" r="r" b="b"/>
            <a:pathLst>
              <a:path w="12192002" h="6858000">
                <a:moveTo>
                  <a:pt x="8959062" y="2824601"/>
                </a:moveTo>
                <a:cubicBezTo>
                  <a:pt x="8948222" y="2824601"/>
                  <a:pt x="8937380" y="2825504"/>
                  <a:pt x="8926539" y="2827311"/>
                </a:cubicBezTo>
                <a:cubicBezTo>
                  <a:pt x="8915698" y="2829118"/>
                  <a:pt x="8905502" y="2831957"/>
                  <a:pt x="8895951" y="2835829"/>
                </a:cubicBezTo>
                <a:cubicBezTo>
                  <a:pt x="8886400" y="2839701"/>
                  <a:pt x="8877624" y="2844476"/>
                  <a:pt x="8869622" y="2850155"/>
                </a:cubicBezTo>
                <a:cubicBezTo>
                  <a:pt x="8861621" y="2855834"/>
                  <a:pt x="8855297" y="2862545"/>
                  <a:pt x="8850650" y="2870289"/>
                </a:cubicBezTo>
                <a:cubicBezTo>
                  <a:pt x="8771148" y="2999351"/>
                  <a:pt x="8693195" y="3126348"/>
                  <a:pt x="8616790" y="3251279"/>
                </a:cubicBezTo>
                <a:cubicBezTo>
                  <a:pt x="8540386" y="3376211"/>
                  <a:pt x="8465142" y="3501143"/>
                  <a:pt x="8391061" y="3626075"/>
                </a:cubicBezTo>
                <a:cubicBezTo>
                  <a:pt x="8316980" y="3751007"/>
                  <a:pt x="8243673" y="3876842"/>
                  <a:pt x="8171140" y="4003581"/>
                </a:cubicBezTo>
                <a:cubicBezTo>
                  <a:pt x="8098607" y="4130320"/>
                  <a:pt x="8026720" y="4260027"/>
                  <a:pt x="7955478" y="4392703"/>
                </a:cubicBezTo>
                <a:lnTo>
                  <a:pt x="7949283" y="4391928"/>
                </a:lnTo>
                <a:cubicBezTo>
                  <a:pt x="7952380" y="4338238"/>
                  <a:pt x="7955478" y="4279128"/>
                  <a:pt x="7958575" y="4214597"/>
                </a:cubicBezTo>
                <a:cubicBezTo>
                  <a:pt x="7961672" y="4150066"/>
                  <a:pt x="7964512" y="4082954"/>
                  <a:pt x="7967093" y="4013261"/>
                </a:cubicBezTo>
                <a:cubicBezTo>
                  <a:pt x="7969674" y="3943567"/>
                  <a:pt x="7972256" y="3872712"/>
                  <a:pt x="7974837" y="3800696"/>
                </a:cubicBezTo>
                <a:cubicBezTo>
                  <a:pt x="7977418" y="3728679"/>
                  <a:pt x="7979870" y="3658470"/>
                  <a:pt x="7982193" y="3590067"/>
                </a:cubicBezTo>
                <a:cubicBezTo>
                  <a:pt x="7984516" y="3521664"/>
                  <a:pt x="7986581" y="3456617"/>
                  <a:pt x="7988388" y="3394925"/>
                </a:cubicBezTo>
                <a:cubicBezTo>
                  <a:pt x="7990195" y="3333234"/>
                  <a:pt x="7991615" y="3277737"/>
                  <a:pt x="7992647" y="3228435"/>
                </a:cubicBezTo>
                <a:cubicBezTo>
                  <a:pt x="7993680" y="3179134"/>
                  <a:pt x="7994583" y="3137576"/>
                  <a:pt x="7995358" y="3103762"/>
                </a:cubicBezTo>
                <a:cubicBezTo>
                  <a:pt x="7996132" y="3069947"/>
                  <a:pt x="7996519" y="3046587"/>
                  <a:pt x="7996519" y="3033681"/>
                </a:cubicBezTo>
                <a:cubicBezTo>
                  <a:pt x="7996519" y="3000641"/>
                  <a:pt x="7995487" y="2971215"/>
                  <a:pt x="7993422" y="2945403"/>
                </a:cubicBezTo>
                <a:cubicBezTo>
                  <a:pt x="7991357" y="2919590"/>
                  <a:pt x="7985549" y="2897779"/>
                  <a:pt x="7975998" y="2879968"/>
                </a:cubicBezTo>
                <a:cubicBezTo>
                  <a:pt x="7966448" y="2862158"/>
                  <a:pt x="7951864" y="2848735"/>
                  <a:pt x="7932246" y="2839701"/>
                </a:cubicBezTo>
                <a:cubicBezTo>
                  <a:pt x="7912629" y="2830667"/>
                  <a:pt x="7885526" y="2826150"/>
                  <a:pt x="7850937" y="2826150"/>
                </a:cubicBezTo>
                <a:cubicBezTo>
                  <a:pt x="7815833" y="2826150"/>
                  <a:pt x="7772210" y="2830925"/>
                  <a:pt x="7720069" y="2840475"/>
                </a:cubicBezTo>
                <a:cubicBezTo>
                  <a:pt x="7667928" y="2850026"/>
                  <a:pt x="7604429" y="2864352"/>
                  <a:pt x="7529574" y="2883453"/>
                </a:cubicBezTo>
                <a:lnTo>
                  <a:pt x="7537317" y="2947726"/>
                </a:lnTo>
                <a:cubicBezTo>
                  <a:pt x="7590491" y="2939982"/>
                  <a:pt x="7634114" y="2936110"/>
                  <a:pt x="7668186" y="2936110"/>
                </a:cubicBezTo>
                <a:cubicBezTo>
                  <a:pt x="7693482" y="2936110"/>
                  <a:pt x="7714261" y="2938562"/>
                  <a:pt x="7730523" y="2943467"/>
                </a:cubicBezTo>
                <a:cubicBezTo>
                  <a:pt x="7746784" y="2948371"/>
                  <a:pt x="7759562" y="2956244"/>
                  <a:pt x="7768854" y="2967085"/>
                </a:cubicBezTo>
                <a:cubicBezTo>
                  <a:pt x="7778146" y="2977926"/>
                  <a:pt x="7784471" y="2991994"/>
                  <a:pt x="7787826" y="3009288"/>
                </a:cubicBezTo>
                <a:cubicBezTo>
                  <a:pt x="7791182" y="3026583"/>
                  <a:pt x="7792860" y="3047362"/>
                  <a:pt x="7792860" y="3071625"/>
                </a:cubicBezTo>
                <a:cubicBezTo>
                  <a:pt x="7792860" y="3199655"/>
                  <a:pt x="7791956" y="3325232"/>
                  <a:pt x="7790149" y="3448357"/>
                </a:cubicBezTo>
                <a:cubicBezTo>
                  <a:pt x="7788343" y="3571482"/>
                  <a:pt x="7785632" y="3695898"/>
                  <a:pt x="7782018" y="3821604"/>
                </a:cubicBezTo>
                <a:cubicBezTo>
                  <a:pt x="7778405" y="3947310"/>
                  <a:pt x="7774146" y="4076372"/>
                  <a:pt x="7769241" y="4208789"/>
                </a:cubicBezTo>
                <a:cubicBezTo>
                  <a:pt x="7764337" y="4341207"/>
                  <a:pt x="7758787" y="4480981"/>
                  <a:pt x="7752592" y="4628111"/>
                </a:cubicBezTo>
                <a:lnTo>
                  <a:pt x="7766531" y="4629660"/>
                </a:lnTo>
                <a:lnTo>
                  <a:pt x="7957026" y="4605655"/>
                </a:lnTo>
                <a:cubicBezTo>
                  <a:pt x="8030850" y="4469365"/>
                  <a:pt x="8104157" y="4336948"/>
                  <a:pt x="8176948" y="4208402"/>
                </a:cubicBezTo>
                <a:cubicBezTo>
                  <a:pt x="8249739" y="4079856"/>
                  <a:pt x="8322788" y="3953247"/>
                  <a:pt x="8396094" y="3828573"/>
                </a:cubicBezTo>
                <a:cubicBezTo>
                  <a:pt x="8469402" y="3703899"/>
                  <a:pt x="8542967" y="3579871"/>
                  <a:pt x="8616790" y="3456488"/>
                </a:cubicBezTo>
                <a:cubicBezTo>
                  <a:pt x="8690614" y="3333105"/>
                  <a:pt x="8765470" y="3208689"/>
                  <a:pt x="8841358" y="3083241"/>
                </a:cubicBezTo>
                <a:lnTo>
                  <a:pt x="8847553" y="3084015"/>
                </a:lnTo>
                <a:cubicBezTo>
                  <a:pt x="8839810" y="3171777"/>
                  <a:pt x="8833486" y="3262895"/>
                  <a:pt x="8828581" y="3357368"/>
                </a:cubicBezTo>
                <a:cubicBezTo>
                  <a:pt x="8823676" y="3451842"/>
                  <a:pt x="8819676" y="3550058"/>
                  <a:pt x="8816578" y="3652016"/>
                </a:cubicBezTo>
                <a:cubicBezTo>
                  <a:pt x="8813480" y="3753975"/>
                  <a:pt x="8811416" y="3860193"/>
                  <a:pt x="8810383" y="3970670"/>
                </a:cubicBezTo>
                <a:cubicBezTo>
                  <a:pt x="8809350" y="4081147"/>
                  <a:pt x="8808834" y="4196528"/>
                  <a:pt x="8808834" y="4316814"/>
                </a:cubicBezTo>
                <a:cubicBezTo>
                  <a:pt x="8808834" y="4378248"/>
                  <a:pt x="8812448" y="4429614"/>
                  <a:pt x="8819676" y="4470914"/>
                </a:cubicBezTo>
                <a:cubicBezTo>
                  <a:pt x="8826903" y="4512214"/>
                  <a:pt x="8837874" y="4545512"/>
                  <a:pt x="8852586" y="4570808"/>
                </a:cubicBezTo>
                <a:cubicBezTo>
                  <a:pt x="8867300" y="4596104"/>
                  <a:pt x="8885756" y="4614173"/>
                  <a:pt x="8907954" y="4625014"/>
                </a:cubicBezTo>
                <a:cubicBezTo>
                  <a:pt x="8930152" y="4635855"/>
                  <a:pt x="8955965" y="4641276"/>
                  <a:pt x="8985391" y="4641276"/>
                </a:cubicBezTo>
                <a:cubicBezTo>
                  <a:pt x="9007074" y="4641276"/>
                  <a:pt x="9029788" y="4639340"/>
                  <a:pt x="9053536" y="4635468"/>
                </a:cubicBezTo>
                <a:cubicBezTo>
                  <a:pt x="9077283" y="4631596"/>
                  <a:pt x="9102966" y="4625788"/>
                  <a:pt x="9130586" y="4618045"/>
                </a:cubicBezTo>
                <a:cubicBezTo>
                  <a:pt x="9158205" y="4610301"/>
                  <a:pt x="9188018" y="4600492"/>
                  <a:pt x="9220026" y="4588618"/>
                </a:cubicBezTo>
                <a:cubicBezTo>
                  <a:pt x="9252033" y="4576745"/>
                  <a:pt x="9286622" y="4562806"/>
                  <a:pt x="9323792" y="4546802"/>
                </a:cubicBezTo>
                <a:lnTo>
                  <a:pt x="9302109" y="4483304"/>
                </a:lnTo>
                <a:cubicBezTo>
                  <a:pt x="9268553" y="4495694"/>
                  <a:pt x="9240418" y="4503567"/>
                  <a:pt x="9217702" y="4506922"/>
                </a:cubicBezTo>
                <a:cubicBezTo>
                  <a:pt x="9194988" y="4510278"/>
                  <a:pt x="9173047" y="4511956"/>
                  <a:pt x="9151881" y="4511956"/>
                </a:cubicBezTo>
                <a:cubicBezTo>
                  <a:pt x="9122455" y="4511956"/>
                  <a:pt x="9097933" y="4506277"/>
                  <a:pt x="9078316" y="4494920"/>
                </a:cubicBezTo>
                <a:cubicBezTo>
                  <a:pt x="9058698" y="4483562"/>
                  <a:pt x="9043082" y="4465622"/>
                  <a:pt x="9031466" y="4441101"/>
                </a:cubicBezTo>
                <a:cubicBezTo>
                  <a:pt x="9019850" y="4416579"/>
                  <a:pt x="9011720" y="4384959"/>
                  <a:pt x="9007074" y="4346240"/>
                </a:cubicBezTo>
                <a:cubicBezTo>
                  <a:pt x="9002428" y="4307522"/>
                  <a:pt x="9000104" y="4260801"/>
                  <a:pt x="9000104" y="4206079"/>
                </a:cubicBezTo>
                <a:cubicBezTo>
                  <a:pt x="9000104" y="4123479"/>
                  <a:pt x="9000492" y="4044364"/>
                  <a:pt x="9001266" y="3968734"/>
                </a:cubicBezTo>
                <a:cubicBezTo>
                  <a:pt x="9002040" y="3893104"/>
                  <a:pt x="9003202" y="3819023"/>
                  <a:pt x="9004750" y="3746490"/>
                </a:cubicBezTo>
                <a:cubicBezTo>
                  <a:pt x="9006299" y="3673957"/>
                  <a:pt x="9008622" y="3602199"/>
                  <a:pt x="9011720" y="3531215"/>
                </a:cubicBezTo>
                <a:cubicBezTo>
                  <a:pt x="9014817" y="3460231"/>
                  <a:pt x="9018431" y="3388214"/>
                  <a:pt x="9022561" y="3315165"/>
                </a:cubicBezTo>
                <a:cubicBezTo>
                  <a:pt x="9026691" y="3242116"/>
                  <a:pt x="9031724" y="3167002"/>
                  <a:pt x="9037661" y="3089823"/>
                </a:cubicBezTo>
                <a:cubicBezTo>
                  <a:pt x="9043598" y="3012644"/>
                  <a:pt x="9050438" y="2931722"/>
                  <a:pt x="9058182" y="2847058"/>
                </a:cubicBezTo>
                <a:cubicBezTo>
                  <a:pt x="9041662" y="2839830"/>
                  <a:pt x="9024755" y="2834280"/>
                  <a:pt x="9007460" y="2830409"/>
                </a:cubicBezTo>
                <a:cubicBezTo>
                  <a:pt x="8990166" y="2826537"/>
                  <a:pt x="8974034" y="2824601"/>
                  <a:pt x="8959062" y="2824601"/>
                </a:cubicBezTo>
                <a:close/>
                <a:moveTo>
                  <a:pt x="5734355" y="2824601"/>
                </a:moveTo>
                <a:cubicBezTo>
                  <a:pt x="5726095" y="2824601"/>
                  <a:pt x="5703767" y="2825246"/>
                  <a:pt x="5667372" y="2826537"/>
                </a:cubicBezTo>
                <a:cubicBezTo>
                  <a:pt x="5630977" y="2827827"/>
                  <a:pt x="5584515" y="2829118"/>
                  <a:pt x="5527985" y="2830409"/>
                </a:cubicBezTo>
                <a:cubicBezTo>
                  <a:pt x="5471456" y="2831699"/>
                  <a:pt x="5406667" y="2832990"/>
                  <a:pt x="5333618" y="2834280"/>
                </a:cubicBezTo>
                <a:cubicBezTo>
                  <a:pt x="5260569" y="2835571"/>
                  <a:pt x="5183262" y="2836216"/>
                  <a:pt x="5101695" y="2836216"/>
                </a:cubicBezTo>
                <a:cubicBezTo>
                  <a:pt x="5072268" y="2836216"/>
                  <a:pt x="5041035" y="2837249"/>
                  <a:pt x="5007995" y="2839314"/>
                </a:cubicBezTo>
                <a:cubicBezTo>
                  <a:pt x="4974956" y="2841379"/>
                  <a:pt x="4939463" y="2844605"/>
                  <a:pt x="4901519" y="2848993"/>
                </a:cubicBezTo>
                <a:cubicBezTo>
                  <a:pt x="4863575" y="2853382"/>
                  <a:pt x="4822920" y="2858544"/>
                  <a:pt x="4779556" y="2864481"/>
                </a:cubicBezTo>
                <a:cubicBezTo>
                  <a:pt x="4736191" y="2870418"/>
                  <a:pt x="4689212" y="2877258"/>
                  <a:pt x="4638620" y="2885002"/>
                </a:cubicBezTo>
                <a:lnTo>
                  <a:pt x="4647138" y="2957018"/>
                </a:lnTo>
                <a:cubicBezTo>
                  <a:pt x="4673467" y="2953921"/>
                  <a:pt x="4696956" y="2951469"/>
                  <a:pt x="4717606" y="2949662"/>
                </a:cubicBezTo>
                <a:cubicBezTo>
                  <a:pt x="4738256" y="2947855"/>
                  <a:pt x="4756841" y="2946952"/>
                  <a:pt x="4773360" y="2946952"/>
                </a:cubicBezTo>
                <a:cubicBezTo>
                  <a:pt x="4798656" y="2946952"/>
                  <a:pt x="4819307" y="2949145"/>
                  <a:pt x="4835310" y="2953534"/>
                </a:cubicBezTo>
                <a:cubicBezTo>
                  <a:pt x="4851314" y="2957922"/>
                  <a:pt x="4863833" y="2964891"/>
                  <a:pt x="4872867" y="2974442"/>
                </a:cubicBezTo>
                <a:cubicBezTo>
                  <a:pt x="4881902" y="2983992"/>
                  <a:pt x="4888097" y="2996511"/>
                  <a:pt x="4891452" y="3011999"/>
                </a:cubicBezTo>
                <a:cubicBezTo>
                  <a:pt x="4894808" y="3027486"/>
                  <a:pt x="4896486" y="3046071"/>
                  <a:pt x="4896486" y="3067753"/>
                </a:cubicBezTo>
                <a:cubicBezTo>
                  <a:pt x="4896486" y="3153967"/>
                  <a:pt x="4896098" y="3245213"/>
                  <a:pt x="4895324" y="3341494"/>
                </a:cubicBezTo>
                <a:cubicBezTo>
                  <a:pt x="4894549" y="3437774"/>
                  <a:pt x="4893130" y="3535086"/>
                  <a:pt x="4891065" y="3633432"/>
                </a:cubicBezTo>
                <a:cubicBezTo>
                  <a:pt x="4889000" y="3731777"/>
                  <a:pt x="4886419" y="3829218"/>
                  <a:pt x="4883321" y="3925757"/>
                </a:cubicBezTo>
                <a:cubicBezTo>
                  <a:pt x="4880224" y="4022295"/>
                  <a:pt x="4876352" y="4114058"/>
                  <a:pt x="4871706" y="4201046"/>
                </a:cubicBezTo>
                <a:cubicBezTo>
                  <a:pt x="4867059" y="4288033"/>
                  <a:pt x="4861768" y="4368181"/>
                  <a:pt x="4855831" y="4441488"/>
                </a:cubicBezTo>
                <a:cubicBezTo>
                  <a:pt x="4849894" y="4514795"/>
                  <a:pt x="4843054" y="4577261"/>
                  <a:pt x="4835310" y="4628886"/>
                </a:cubicBezTo>
                <a:lnTo>
                  <a:pt x="4849249" y="4630435"/>
                </a:lnTo>
                <a:cubicBezTo>
                  <a:pt x="4908617" y="4616496"/>
                  <a:pt x="4966566" y="4606558"/>
                  <a:pt x="5023095" y="4600621"/>
                </a:cubicBezTo>
                <a:cubicBezTo>
                  <a:pt x="5079624" y="4594684"/>
                  <a:pt x="5131378" y="4591716"/>
                  <a:pt x="5178357" y="4591716"/>
                </a:cubicBezTo>
                <a:cubicBezTo>
                  <a:pt x="5231530" y="4591716"/>
                  <a:pt x="5281219" y="4594297"/>
                  <a:pt x="5327424" y="4599460"/>
                </a:cubicBezTo>
                <a:cubicBezTo>
                  <a:pt x="5373627" y="4604622"/>
                  <a:pt x="5416605" y="4610430"/>
                  <a:pt x="5456356" y="4616883"/>
                </a:cubicBezTo>
                <a:cubicBezTo>
                  <a:pt x="5496107" y="4623336"/>
                  <a:pt x="5532760" y="4629144"/>
                  <a:pt x="5566317" y="4634306"/>
                </a:cubicBezTo>
                <a:cubicBezTo>
                  <a:pt x="5599873" y="4639469"/>
                  <a:pt x="5630589" y="4642050"/>
                  <a:pt x="5658467" y="4642050"/>
                </a:cubicBezTo>
                <a:cubicBezTo>
                  <a:pt x="5693572" y="4642050"/>
                  <a:pt x="5725063" y="4635726"/>
                  <a:pt x="5752940" y="4623078"/>
                </a:cubicBezTo>
                <a:cubicBezTo>
                  <a:pt x="5780817" y="4610430"/>
                  <a:pt x="5804436" y="4587844"/>
                  <a:pt x="5823795" y="4555321"/>
                </a:cubicBezTo>
                <a:cubicBezTo>
                  <a:pt x="5843154" y="4522797"/>
                  <a:pt x="5858255" y="4478400"/>
                  <a:pt x="5869096" y="4422129"/>
                </a:cubicBezTo>
                <a:cubicBezTo>
                  <a:pt x="5879937" y="4365858"/>
                  <a:pt x="5886132" y="4294357"/>
                  <a:pt x="5887681" y="4207628"/>
                </a:cubicBezTo>
                <a:lnTo>
                  <a:pt x="5817987" y="4203756"/>
                </a:lnTo>
                <a:cubicBezTo>
                  <a:pt x="5811277" y="4261059"/>
                  <a:pt x="5802113" y="4308296"/>
                  <a:pt x="5790497" y="4345466"/>
                </a:cubicBezTo>
                <a:cubicBezTo>
                  <a:pt x="5778881" y="4382636"/>
                  <a:pt x="5764297" y="4412191"/>
                  <a:pt x="5746745" y="4434131"/>
                </a:cubicBezTo>
                <a:cubicBezTo>
                  <a:pt x="5729193" y="4456072"/>
                  <a:pt x="5708672" y="4471301"/>
                  <a:pt x="5685183" y="4479819"/>
                </a:cubicBezTo>
                <a:cubicBezTo>
                  <a:pt x="5661693" y="4488337"/>
                  <a:pt x="5634462" y="4492596"/>
                  <a:pt x="5603486" y="4492596"/>
                </a:cubicBezTo>
                <a:cubicBezTo>
                  <a:pt x="5557024" y="4492596"/>
                  <a:pt x="5510175" y="4491177"/>
                  <a:pt x="5462939" y="4488337"/>
                </a:cubicBezTo>
                <a:cubicBezTo>
                  <a:pt x="5415701" y="4485498"/>
                  <a:pt x="5364980" y="4484078"/>
                  <a:pt x="5310774" y="4484078"/>
                </a:cubicBezTo>
                <a:cubicBezTo>
                  <a:pt x="5272056" y="4484078"/>
                  <a:pt x="5228949" y="4485756"/>
                  <a:pt x="5181454" y="4489112"/>
                </a:cubicBezTo>
                <a:cubicBezTo>
                  <a:pt x="5133959" y="4492467"/>
                  <a:pt x="5085174" y="4497759"/>
                  <a:pt x="5035098" y="4504986"/>
                </a:cubicBezTo>
                <a:cubicBezTo>
                  <a:pt x="5038712" y="4480723"/>
                  <a:pt x="5042197" y="4449619"/>
                  <a:pt x="5045552" y="4411675"/>
                </a:cubicBezTo>
                <a:cubicBezTo>
                  <a:pt x="5048908" y="4373730"/>
                  <a:pt x="5052006" y="4331914"/>
                  <a:pt x="5054844" y="4286226"/>
                </a:cubicBezTo>
                <a:cubicBezTo>
                  <a:pt x="5057684" y="4240539"/>
                  <a:pt x="5060524" y="4192786"/>
                  <a:pt x="5063362" y="4142968"/>
                </a:cubicBezTo>
                <a:cubicBezTo>
                  <a:pt x="5066202" y="4093150"/>
                  <a:pt x="5068654" y="4044494"/>
                  <a:pt x="5070719" y="3996999"/>
                </a:cubicBezTo>
                <a:cubicBezTo>
                  <a:pt x="5072784" y="3949504"/>
                  <a:pt x="5074592" y="3904720"/>
                  <a:pt x="5076139" y="3862645"/>
                </a:cubicBezTo>
                <a:cubicBezTo>
                  <a:pt x="5077688" y="3820571"/>
                  <a:pt x="5078980" y="3784563"/>
                  <a:pt x="5080011" y="3754621"/>
                </a:cubicBezTo>
                <a:cubicBezTo>
                  <a:pt x="5156932" y="3763397"/>
                  <a:pt x="5229078" y="3770753"/>
                  <a:pt x="5296448" y="3776690"/>
                </a:cubicBezTo>
                <a:cubicBezTo>
                  <a:pt x="5363818" y="3782627"/>
                  <a:pt x="5424090" y="3785596"/>
                  <a:pt x="5477265" y="3785596"/>
                </a:cubicBezTo>
                <a:cubicBezTo>
                  <a:pt x="5507206" y="3785596"/>
                  <a:pt x="5534309" y="3784176"/>
                  <a:pt x="5558574" y="3781336"/>
                </a:cubicBezTo>
                <a:cubicBezTo>
                  <a:pt x="5582836" y="3778497"/>
                  <a:pt x="5603486" y="3773851"/>
                  <a:pt x="5620523" y="3767398"/>
                </a:cubicBezTo>
                <a:cubicBezTo>
                  <a:pt x="5637559" y="3760945"/>
                  <a:pt x="5650723" y="3752556"/>
                  <a:pt x="5660015" y="3742231"/>
                </a:cubicBezTo>
                <a:cubicBezTo>
                  <a:pt x="5669308" y="3731906"/>
                  <a:pt x="5673954" y="3719258"/>
                  <a:pt x="5673954" y="3704287"/>
                </a:cubicBezTo>
                <a:cubicBezTo>
                  <a:pt x="5673954" y="3686218"/>
                  <a:pt x="5669824" y="3665826"/>
                  <a:pt x="5661565" y="3643111"/>
                </a:cubicBezTo>
                <a:cubicBezTo>
                  <a:pt x="5624911" y="3650339"/>
                  <a:pt x="5586063" y="3655630"/>
                  <a:pt x="5545021" y="3658986"/>
                </a:cubicBezTo>
                <a:cubicBezTo>
                  <a:pt x="5503980" y="3662341"/>
                  <a:pt x="5456872" y="3664019"/>
                  <a:pt x="5403699" y="3664019"/>
                </a:cubicBezTo>
                <a:cubicBezTo>
                  <a:pt x="5359818" y="3664019"/>
                  <a:pt x="5312065" y="3663374"/>
                  <a:pt x="5260440" y="3662083"/>
                </a:cubicBezTo>
                <a:cubicBezTo>
                  <a:pt x="5208815" y="3660793"/>
                  <a:pt x="5149705" y="3658599"/>
                  <a:pt x="5083109" y="3655501"/>
                </a:cubicBezTo>
                <a:cubicBezTo>
                  <a:pt x="5085174" y="3584259"/>
                  <a:pt x="5087110" y="3515082"/>
                  <a:pt x="5088917" y="3447970"/>
                </a:cubicBezTo>
                <a:cubicBezTo>
                  <a:pt x="5090724" y="3380858"/>
                  <a:pt x="5092401" y="3317101"/>
                  <a:pt x="5093950" y="3256700"/>
                </a:cubicBezTo>
                <a:cubicBezTo>
                  <a:pt x="5095499" y="3196299"/>
                  <a:pt x="5096919" y="3139641"/>
                  <a:pt x="5098209" y="3086725"/>
                </a:cubicBezTo>
                <a:cubicBezTo>
                  <a:pt x="5099500" y="3033810"/>
                  <a:pt x="5100662" y="2985928"/>
                  <a:pt x="5101695" y="2943080"/>
                </a:cubicBezTo>
                <a:cubicBezTo>
                  <a:pt x="5130604" y="2942047"/>
                  <a:pt x="5155255" y="2941402"/>
                  <a:pt x="5175646" y="2941144"/>
                </a:cubicBezTo>
                <a:cubicBezTo>
                  <a:pt x="5196038" y="2940886"/>
                  <a:pt x="5216043" y="2940757"/>
                  <a:pt x="5235660" y="2940757"/>
                </a:cubicBezTo>
                <a:lnTo>
                  <a:pt x="5276702" y="2940757"/>
                </a:lnTo>
                <a:cubicBezTo>
                  <a:pt x="5312323" y="2940757"/>
                  <a:pt x="5349493" y="2940886"/>
                  <a:pt x="5388211" y="2941144"/>
                </a:cubicBezTo>
                <a:cubicBezTo>
                  <a:pt x="5426930" y="2941402"/>
                  <a:pt x="5471844" y="2941789"/>
                  <a:pt x="5522952" y="2942305"/>
                </a:cubicBezTo>
                <a:cubicBezTo>
                  <a:pt x="5559605" y="2942822"/>
                  <a:pt x="5589806" y="2945919"/>
                  <a:pt x="5613553" y="2951598"/>
                </a:cubicBezTo>
                <a:cubicBezTo>
                  <a:pt x="5637301" y="2957276"/>
                  <a:pt x="5656015" y="2967860"/>
                  <a:pt x="5669695" y="2983347"/>
                </a:cubicBezTo>
                <a:cubicBezTo>
                  <a:pt x="5683376" y="2998834"/>
                  <a:pt x="5692797" y="3020130"/>
                  <a:pt x="5697960" y="3047233"/>
                </a:cubicBezTo>
                <a:cubicBezTo>
                  <a:pt x="5703122" y="3074336"/>
                  <a:pt x="5705703" y="3109569"/>
                  <a:pt x="5705703" y="3152934"/>
                </a:cubicBezTo>
                <a:cubicBezTo>
                  <a:pt x="5705703" y="3167905"/>
                  <a:pt x="5705445" y="3183909"/>
                  <a:pt x="5704929" y="3200945"/>
                </a:cubicBezTo>
                <a:cubicBezTo>
                  <a:pt x="5704413" y="3217981"/>
                  <a:pt x="5703638" y="3236308"/>
                  <a:pt x="5702606" y="3255926"/>
                </a:cubicBezTo>
                <a:lnTo>
                  <a:pt x="5776946" y="3258249"/>
                </a:lnTo>
                <a:cubicBezTo>
                  <a:pt x="5781076" y="3224693"/>
                  <a:pt x="5784947" y="3188555"/>
                  <a:pt x="5788562" y="3149837"/>
                </a:cubicBezTo>
                <a:cubicBezTo>
                  <a:pt x="5792175" y="3111118"/>
                  <a:pt x="5795401" y="3074336"/>
                  <a:pt x="5798241" y="3039489"/>
                </a:cubicBezTo>
                <a:cubicBezTo>
                  <a:pt x="5801080" y="3004642"/>
                  <a:pt x="5803403" y="2973796"/>
                  <a:pt x="5805210" y="2946952"/>
                </a:cubicBezTo>
                <a:cubicBezTo>
                  <a:pt x="5807018" y="2920107"/>
                  <a:pt x="5807920" y="2902038"/>
                  <a:pt x="5807920" y="2892746"/>
                </a:cubicBezTo>
                <a:cubicBezTo>
                  <a:pt x="5807920" y="2869514"/>
                  <a:pt x="5801597" y="2852349"/>
                  <a:pt x="5788948" y="2841250"/>
                </a:cubicBezTo>
                <a:cubicBezTo>
                  <a:pt x="5776300" y="2830150"/>
                  <a:pt x="5758102" y="2824601"/>
                  <a:pt x="5734355" y="2824601"/>
                </a:cubicBezTo>
                <a:close/>
                <a:moveTo>
                  <a:pt x="4286704" y="2823052"/>
                </a:moveTo>
                <a:cubicBezTo>
                  <a:pt x="4274314" y="2823052"/>
                  <a:pt x="4261924" y="2824343"/>
                  <a:pt x="4249534" y="2826924"/>
                </a:cubicBezTo>
                <a:cubicBezTo>
                  <a:pt x="4237144" y="2829505"/>
                  <a:pt x="4226045" y="2833506"/>
                  <a:pt x="4216236" y="2838927"/>
                </a:cubicBezTo>
                <a:cubicBezTo>
                  <a:pt x="4206428" y="2844347"/>
                  <a:pt x="4198297" y="2851058"/>
                  <a:pt x="4191844" y="2859060"/>
                </a:cubicBezTo>
                <a:cubicBezTo>
                  <a:pt x="4185391" y="2867062"/>
                  <a:pt x="4181906" y="2876742"/>
                  <a:pt x="4181390" y="2888099"/>
                </a:cubicBezTo>
                <a:cubicBezTo>
                  <a:pt x="4176744" y="2966569"/>
                  <a:pt x="4171968" y="3051621"/>
                  <a:pt x="4167064" y="3143255"/>
                </a:cubicBezTo>
                <a:cubicBezTo>
                  <a:pt x="4162159" y="3234889"/>
                  <a:pt x="4157642" y="3334524"/>
                  <a:pt x="4153512" y="3442162"/>
                </a:cubicBezTo>
                <a:cubicBezTo>
                  <a:pt x="4149382" y="3549800"/>
                  <a:pt x="4146027" y="3666342"/>
                  <a:pt x="4143445" y="3791791"/>
                </a:cubicBezTo>
                <a:cubicBezTo>
                  <a:pt x="4140864" y="3917239"/>
                  <a:pt x="4139574" y="4053270"/>
                  <a:pt x="4139574" y="4199884"/>
                </a:cubicBezTo>
                <a:cubicBezTo>
                  <a:pt x="4139574" y="4247895"/>
                  <a:pt x="4139832" y="4288291"/>
                  <a:pt x="4140348" y="4321073"/>
                </a:cubicBezTo>
                <a:cubicBezTo>
                  <a:pt x="4140864" y="4353855"/>
                  <a:pt x="4141639" y="4381474"/>
                  <a:pt x="4142671" y="4403931"/>
                </a:cubicBezTo>
                <a:cubicBezTo>
                  <a:pt x="4143704" y="4426388"/>
                  <a:pt x="4145252" y="4444844"/>
                  <a:pt x="4147317" y="4459298"/>
                </a:cubicBezTo>
                <a:cubicBezTo>
                  <a:pt x="4149382" y="4473753"/>
                  <a:pt x="4151964" y="4487176"/>
                  <a:pt x="4155061" y="4499566"/>
                </a:cubicBezTo>
                <a:cubicBezTo>
                  <a:pt x="4125119" y="4499050"/>
                  <a:pt x="4096983" y="4498662"/>
                  <a:pt x="4070655" y="4498404"/>
                </a:cubicBezTo>
                <a:cubicBezTo>
                  <a:pt x="4044326" y="4498146"/>
                  <a:pt x="4019030" y="4497759"/>
                  <a:pt x="3994766" y="4497243"/>
                </a:cubicBezTo>
                <a:cubicBezTo>
                  <a:pt x="3970502" y="4496726"/>
                  <a:pt x="3946755" y="4496339"/>
                  <a:pt x="3923524" y="4496081"/>
                </a:cubicBezTo>
                <a:cubicBezTo>
                  <a:pt x="3900293" y="4495823"/>
                  <a:pt x="3877062" y="4495694"/>
                  <a:pt x="3853830" y="4495694"/>
                </a:cubicBezTo>
                <a:lnTo>
                  <a:pt x="3758583" y="4495694"/>
                </a:lnTo>
                <a:cubicBezTo>
                  <a:pt x="3733287" y="4495694"/>
                  <a:pt x="3707991" y="4495952"/>
                  <a:pt x="3682694" y="4496468"/>
                </a:cubicBezTo>
                <a:cubicBezTo>
                  <a:pt x="3657398" y="4496985"/>
                  <a:pt x="3633522" y="4497372"/>
                  <a:pt x="3611065" y="4497630"/>
                </a:cubicBezTo>
                <a:cubicBezTo>
                  <a:pt x="3588608" y="4497888"/>
                  <a:pt x="3568088" y="4498275"/>
                  <a:pt x="3549503" y="4498791"/>
                </a:cubicBezTo>
                <a:cubicBezTo>
                  <a:pt x="3530918" y="4499308"/>
                  <a:pt x="3515688" y="4499566"/>
                  <a:pt x="3503815" y="4499566"/>
                </a:cubicBezTo>
                <a:cubicBezTo>
                  <a:pt x="3469226" y="4499566"/>
                  <a:pt x="3442639" y="4495952"/>
                  <a:pt x="3424054" y="4488725"/>
                </a:cubicBezTo>
                <a:cubicBezTo>
                  <a:pt x="3405470" y="4481497"/>
                  <a:pt x="3391789" y="4471172"/>
                  <a:pt x="3383013" y="4457750"/>
                </a:cubicBezTo>
                <a:cubicBezTo>
                  <a:pt x="3374237" y="4444327"/>
                  <a:pt x="3369074" y="4427936"/>
                  <a:pt x="3367525" y="4408577"/>
                </a:cubicBezTo>
                <a:cubicBezTo>
                  <a:pt x="3365976" y="4389218"/>
                  <a:pt x="3365202" y="4367406"/>
                  <a:pt x="3365202" y="4343143"/>
                </a:cubicBezTo>
                <a:cubicBezTo>
                  <a:pt x="3365202" y="4340045"/>
                  <a:pt x="3365589" y="4325848"/>
                  <a:pt x="3366364" y="4300552"/>
                </a:cubicBezTo>
                <a:cubicBezTo>
                  <a:pt x="3367138" y="4275256"/>
                  <a:pt x="3368042" y="4242087"/>
                  <a:pt x="3369074" y="4201046"/>
                </a:cubicBezTo>
                <a:cubicBezTo>
                  <a:pt x="3370106" y="4160004"/>
                  <a:pt x="3371526" y="4112509"/>
                  <a:pt x="3373333" y="4058561"/>
                </a:cubicBezTo>
                <a:cubicBezTo>
                  <a:pt x="3375140" y="4004614"/>
                  <a:pt x="3376947" y="3947568"/>
                  <a:pt x="3378754" y="3887425"/>
                </a:cubicBezTo>
                <a:cubicBezTo>
                  <a:pt x="3380561" y="3827283"/>
                  <a:pt x="3382367" y="3765204"/>
                  <a:pt x="3384174" y="3701189"/>
                </a:cubicBezTo>
                <a:cubicBezTo>
                  <a:pt x="3385981" y="3637174"/>
                  <a:pt x="3387788" y="3574708"/>
                  <a:pt x="3389595" y="3513791"/>
                </a:cubicBezTo>
                <a:cubicBezTo>
                  <a:pt x="3391402" y="3452874"/>
                  <a:pt x="3393209" y="3394796"/>
                  <a:pt x="3395016" y="3339558"/>
                </a:cubicBezTo>
                <a:cubicBezTo>
                  <a:pt x="3396822" y="3284319"/>
                  <a:pt x="3398242" y="3235147"/>
                  <a:pt x="3399275" y="3192040"/>
                </a:cubicBezTo>
                <a:cubicBezTo>
                  <a:pt x="3400307" y="3148933"/>
                  <a:pt x="3401211" y="3113441"/>
                  <a:pt x="3401985" y="3085564"/>
                </a:cubicBezTo>
                <a:cubicBezTo>
                  <a:pt x="3402759" y="3057687"/>
                  <a:pt x="3403146" y="3040392"/>
                  <a:pt x="3403146" y="3033681"/>
                </a:cubicBezTo>
                <a:cubicBezTo>
                  <a:pt x="3403146" y="3000641"/>
                  <a:pt x="3402372" y="2971215"/>
                  <a:pt x="3400823" y="2945403"/>
                </a:cubicBezTo>
                <a:cubicBezTo>
                  <a:pt x="3399275" y="2919590"/>
                  <a:pt x="3394241" y="2897779"/>
                  <a:pt x="3385723" y="2879968"/>
                </a:cubicBezTo>
                <a:cubicBezTo>
                  <a:pt x="3377205" y="2862158"/>
                  <a:pt x="3363783" y="2848735"/>
                  <a:pt x="3345456" y="2839701"/>
                </a:cubicBezTo>
                <a:cubicBezTo>
                  <a:pt x="3327129" y="2830667"/>
                  <a:pt x="3300929" y="2826150"/>
                  <a:pt x="3266857" y="2826150"/>
                </a:cubicBezTo>
                <a:cubicBezTo>
                  <a:pt x="3231236" y="2826150"/>
                  <a:pt x="3186193" y="2830796"/>
                  <a:pt x="3131729" y="2840088"/>
                </a:cubicBezTo>
                <a:cubicBezTo>
                  <a:pt x="3077265" y="2849381"/>
                  <a:pt x="3012089" y="2863836"/>
                  <a:pt x="2936200" y="2883453"/>
                </a:cubicBezTo>
                <a:lnTo>
                  <a:pt x="2943944" y="2947726"/>
                </a:lnTo>
                <a:cubicBezTo>
                  <a:pt x="2970789" y="2943596"/>
                  <a:pt x="2996602" y="2940627"/>
                  <a:pt x="3021381" y="2938821"/>
                </a:cubicBezTo>
                <a:cubicBezTo>
                  <a:pt x="3046161" y="2937014"/>
                  <a:pt x="3067069" y="2936110"/>
                  <a:pt x="3084106" y="2936110"/>
                </a:cubicBezTo>
                <a:cubicBezTo>
                  <a:pt x="3109402" y="2936110"/>
                  <a:pt x="3129664" y="2938562"/>
                  <a:pt x="3144894" y="2943467"/>
                </a:cubicBezTo>
                <a:cubicBezTo>
                  <a:pt x="3160123" y="2948371"/>
                  <a:pt x="3171867" y="2956244"/>
                  <a:pt x="3180128" y="2967085"/>
                </a:cubicBezTo>
                <a:cubicBezTo>
                  <a:pt x="3188388" y="2977926"/>
                  <a:pt x="3193679" y="2991994"/>
                  <a:pt x="3196002" y="3009288"/>
                </a:cubicBezTo>
                <a:cubicBezTo>
                  <a:pt x="3198325" y="3026583"/>
                  <a:pt x="3199487" y="3047362"/>
                  <a:pt x="3199487" y="3071625"/>
                </a:cubicBezTo>
                <a:cubicBezTo>
                  <a:pt x="3199487" y="3273994"/>
                  <a:pt x="3197809" y="3457520"/>
                  <a:pt x="3194453" y="3622203"/>
                </a:cubicBezTo>
                <a:cubicBezTo>
                  <a:pt x="3191098" y="3786886"/>
                  <a:pt x="3187226" y="3929113"/>
                  <a:pt x="3182838" y="4048882"/>
                </a:cubicBezTo>
                <a:cubicBezTo>
                  <a:pt x="3178450" y="4168651"/>
                  <a:pt x="3174578" y="4264157"/>
                  <a:pt x="3171222" y="4335399"/>
                </a:cubicBezTo>
                <a:cubicBezTo>
                  <a:pt x="3167867" y="4406641"/>
                  <a:pt x="3166189" y="4449748"/>
                  <a:pt x="3166189" y="4464719"/>
                </a:cubicBezTo>
                <a:cubicBezTo>
                  <a:pt x="3166189" y="4484853"/>
                  <a:pt x="3168512" y="4503825"/>
                  <a:pt x="3173158" y="4521635"/>
                </a:cubicBezTo>
                <a:cubicBezTo>
                  <a:pt x="3177804" y="4539446"/>
                  <a:pt x="3185806" y="4555191"/>
                  <a:pt x="3197164" y="4568872"/>
                </a:cubicBezTo>
                <a:cubicBezTo>
                  <a:pt x="3208521" y="4582553"/>
                  <a:pt x="3223750" y="4593394"/>
                  <a:pt x="3242852" y="4601396"/>
                </a:cubicBezTo>
                <a:cubicBezTo>
                  <a:pt x="3261953" y="4609397"/>
                  <a:pt x="3285958" y="4613398"/>
                  <a:pt x="3314868" y="4613398"/>
                </a:cubicBezTo>
                <a:cubicBezTo>
                  <a:pt x="3339648" y="4613398"/>
                  <a:pt x="3373591" y="4612882"/>
                  <a:pt x="3416698" y="4611850"/>
                </a:cubicBezTo>
                <a:cubicBezTo>
                  <a:pt x="3459805" y="4610817"/>
                  <a:pt x="3513494" y="4609785"/>
                  <a:pt x="3577767" y="4608752"/>
                </a:cubicBezTo>
                <a:cubicBezTo>
                  <a:pt x="3642040" y="4607720"/>
                  <a:pt x="3717799" y="4606687"/>
                  <a:pt x="3805045" y="4605655"/>
                </a:cubicBezTo>
                <a:cubicBezTo>
                  <a:pt x="3892291" y="4604622"/>
                  <a:pt x="3992185" y="4604106"/>
                  <a:pt x="4104727" y="4604106"/>
                </a:cubicBezTo>
                <a:cubicBezTo>
                  <a:pt x="4126409" y="4604106"/>
                  <a:pt x="4148221" y="4604235"/>
                  <a:pt x="4170161" y="4604493"/>
                </a:cubicBezTo>
                <a:cubicBezTo>
                  <a:pt x="4192102" y="4604751"/>
                  <a:pt x="4214817" y="4605009"/>
                  <a:pt x="4238306" y="4605267"/>
                </a:cubicBezTo>
                <a:cubicBezTo>
                  <a:pt x="4261795" y="4605526"/>
                  <a:pt x="4286575" y="4605913"/>
                  <a:pt x="4312645" y="4606429"/>
                </a:cubicBezTo>
                <a:cubicBezTo>
                  <a:pt x="4338716" y="4606945"/>
                  <a:pt x="4366464" y="4607462"/>
                  <a:pt x="4395890" y="4607978"/>
                </a:cubicBezTo>
                <a:cubicBezTo>
                  <a:pt x="4407764" y="4607978"/>
                  <a:pt x="4414734" y="4609526"/>
                  <a:pt x="4416799" y="4612624"/>
                </a:cubicBezTo>
                <a:cubicBezTo>
                  <a:pt x="4418864" y="4615721"/>
                  <a:pt x="4419896" y="4620884"/>
                  <a:pt x="4419896" y="4628111"/>
                </a:cubicBezTo>
                <a:cubicBezTo>
                  <a:pt x="4419896" y="4643599"/>
                  <a:pt x="4419638" y="4665152"/>
                  <a:pt x="4419122" y="4692771"/>
                </a:cubicBezTo>
                <a:cubicBezTo>
                  <a:pt x="4418605" y="4720391"/>
                  <a:pt x="4418090" y="4751882"/>
                  <a:pt x="4417573" y="4787245"/>
                </a:cubicBezTo>
                <a:cubicBezTo>
                  <a:pt x="4417057" y="4822608"/>
                  <a:pt x="4416411" y="4860681"/>
                  <a:pt x="4415637" y="4901464"/>
                </a:cubicBezTo>
                <a:cubicBezTo>
                  <a:pt x="4414863" y="4942248"/>
                  <a:pt x="4414088" y="4983677"/>
                  <a:pt x="4413314" y="5025751"/>
                </a:cubicBezTo>
                <a:cubicBezTo>
                  <a:pt x="4412539" y="5067825"/>
                  <a:pt x="4411765" y="5109254"/>
                  <a:pt x="4410991" y="5150038"/>
                </a:cubicBezTo>
                <a:cubicBezTo>
                  <a:pt x="4410216" y="5190821"/>
                  <a:pt x="4409572" y="5228765"/>
                  <a:pt x="4409055" y="5263870"/>
                </a:cubicBezTo>
                <a:lnTo>
                  <a:pt x="4485717" y="5266968"/>
                </a:lnTo>
                <a:cubicBezTo>
                  <a:pt x="4503787" y="5142036"/>
                  <a:pt x="4522243" y="5018653"/>
                  <a:pt x="4541085" y="4896818"/>
                </a:cubicBezTo>
                <a:cubicBezTo>
                  <a:pt x="4559928" y="4774984"/>
                  <a:pt x="4579675" y="4653149"/>
                  <a:pt x="4600325" y="4531315"/>
                </a:cubicBezTo>
                <a:cubicBezTo>
                  <a:pt x="4600841" y="4529766"/>
                  <a:pt x="4601099" y="4527959"/>
                  <a:pt x="4601099" y="4525894"/>
                </a:cubicBezTo>
                <a:lnTo>
                  <a:pt x="4601099" y="4522797"/>
                </a:lnTo>
                <a:cubicBezTo>
                  <a:pt x="4601099" y="4514021"/>
                  <a:pt x="4596195" y="4509633"/>
                  <a:pt x="4586386" y="4509633"/>
                </a:cubicBezTo>
                <a:cubicBezTo>
                  <a:pt x="4543537" y="4508600"/>
                  <a:pt x="4507529" y="4507051"/>
                  <a:pt x="4478361" y="4504986"/>
                </a:cubicBezTo>
                <a:cubicBezTo>
                  <a:pt x="4449193" y="4502921"/>
                  <a:pt x="4425058" y="4498662"/>
                  <a:pt x="4405957" y="4492209"/>
                </a:cubicBezTo>
                <a:cubicBezTo>
                  <a:pt x="4386856" y="4485756"/>
                  <a:pt x="4372143" y="4476335"/>
                  <a:pt x="4361818" y="4463945"/>
                </a:cubicBezTo>
                <a:cubicBezTo>
                  <a:pt x="4351493" y="4451555"/>
                  <a:pt x="4343749" y="4434648"/>
                  <a:pt x="4338587" y="4413223"/>
                </a:cubicBezTo>
                <a:cubicBezTo>
                  <a:pt x="4333425" y="4391799"/>
                  <a:pt x="4330456" y="4364825"/>
                  <a:pt x="4329682" y="4332302"/>
                </a:cubicBezTo>
                <a:cubicBezTo>
                  <a:pt x="4328907" y="4299778"/>
                  <a:pt x="4328520" y="4260027"/>
                  <a:pt x="4328520" y="4213048"/>
                </a:cubicBezTo>
                <a:cubicBezTo>
                  <a:pt x="4328520" y="4127868"/>
                  <a:pt x="4328907" y="4047204"/>
                  <a:pt x="4329682" y="3971057"/>
                </a:cubicBezTo>
                <a:cubicBezTo>
                  <a:pt x="4330456" y="3894911"/>
                  <a:pt x="4331747" y="3820829"/>
                  <a:pt x="4333554" y="3748813"/>
                </a:cubicBezTo>
                <a:cubicBezTo>
                  <a:pt x="4335360" y="3676796"/>
                  <a:pt x="4337813" y="3605812"/>
                  <a:pt x="4340910" y="3535861"/>
                </a:cubicBezTo>
                <a:cubicBezTo>
                  <a:pt x="4344008" y="3465909"/>
                  <a:pt x="4347492" y="3394538"/>
                  <a:pt x="4351364" y="3321747"/>
                </a:cubicBezTo>
                <a:cubicBezTo>
                  <a:pt x="4355237" y="3248956"/>
                  <a:pt x="4359882" y="3173455"/>
                  <a:pt x="4365303" y="3095244"/>
                </a:cubicBezTo>
                <a:cubicBezTo>
                  <a:pt x="4370723" y="3017032"/>
                  <a:pt x="4376790" y="2933787"/>
                  <a:pt x="4383501" y="2845509"/>
                </a:cubicBezTo>
                <a:cubicBezTo>
                  <a:pt x="4349428" y="2830538"/>
                  <a:pt x="4317163" y="2823052"/>
                  <a:pt x="4286704" y="2823052"/>
                </a:cubicBezTo>
                <a:close/>
                <a:moveTo>
                  <a:pt x="6799923" y="2819955"/>
                </a:moveTo>
                <a:cubicBezTo>
                  <a:pt x="6789598" y="2819955"/>
                  <a:pt x="6779015" y="2820471"/>
                  <a:pt x="6768173" y="2821503"/>
                </a:cubicBezTo>
                <a:cubicBezTo>
                  <a:pt x="6757332" y="2822536"/>
                  <a:pt x="6747137" y="2824859"/>
                  <a:pt x="6737586" y="2828473"/>
                </a:cubicBezTo>
                <a:cubicBezTo>
                  <a:pt x="6728035" y="2832086"/>
                  <a:pt x="6719130" y="2836991"/>
                  <a:pt x="6710870" y="2843186"/>
                </a:cubicBezTo>
                <a:cubicBezTo>
                  <a:pt x="6702610" y="2849381"/>
                  <a:pt x="6695899" y="2857641"/>
                  <a:pt x="6690736" y="2867966"/>
                </a:cubicBezTo>
                <a:cubicBezTo>
                  <a:pt x="6621043" y="3008385"/>
                  <a:pt x="6555608" y="3142996"/>
                  <a:pt x="6494433" y="3271800"/>
                </a:cubicBezTo>
                <a:cubicBezTo>
                  <a:pt x="6433258" y="3400604"/>
                  <a:pt x="6376987" y="3521793"/>
                  <a:pt x="6325620" y="3635367"/>
                </a:cubicBezTo>
                <a:cubicBezTo>
                  <a:pt x="6274254" y="3748942"/>
                  <a:pt x="6228308" y="3854127"/>
                  <a:pt x="6187782" y="3950924"/>
                </a:cubicBezTo>
                <a:cubicBezTo>
                  <a:pt x="6147257" y="4047720"/>
                  <a:pt x="6112926" y="4134192"/>
                  <a:pt x="6084791" y="4210338"/>
                </a:cubicBezTo>
                <a:cubicBezTo>
                  <a:pt x="6056655" y="4286485"/>
                  <a:pt x="6035102" y="4351274"/>
                  <a:pt x="6020131" y="4404705"/>
                </a:cubicBezTo>
                <a:cubicBezTo>
                  <a:pt x="6005160" y="4458137"/>
                  <a:pt x="5997674" y="4498275"/>
                  <a:pt x="5997674" y="4525120"/>
                </a:cubicBezTo>
                <a:cubicBezTo>
                  <a:pt x="5997674" y="4549900"/>
                  <a:pt x="6001546" y="4570679"/>
                  <a:pt x="6009289" y="4587457"/>
                </a:cubicBezTo>
                <a:cubicBezTo>
                  <a:pt x="6017033" y="4604235"/>
                  <a:pt x="6027487" y="4617786"/>
                  <a:pt x="6040652" y="4628111"/>
                </a:cubicBezTo>
                <a:cubicBezTo>
                  <a:pt x="6053816" y="4638436"/>
                  <a:pt x="6068787" y="4645922"/>
                  <a:pt x="6085565" y="4650568"/>
                </a:cubicBezTo>
                <a:cubicBezTo>
                  <a:pt x="6102343" y="4655214"/>
                  <a:pt x="6119766" y="4657538"/>
                  <a:pt x="6137835" y="4657538"/>
                </a:cubicBezTo>
                <a:cubicBezTo>
                  <a:pt x="6155388" y="4657538"/>
                  <a:pt x="6172811" y="4655602"/>
                  <a:pt x="6190105" y="4651730"/>
                </a:cubicBezTo>
                <a:cubicBezTo>
                  <a:pt x="6207399" y="4647858"/>
                  <a:pt x="6224049" y="4642566"/>
                  <a:pt x="6240052" y="4635855"/>
                </a:cubicBezTo>
                <a:lnTo>
                  <a:pt x="6242375" y="4626563"/>
                </a:lnTo>
                <a:cubicBezTo>
                  <a:pt x="6220693" y="4609010"/>
                  <a:pt x="6205593" y="4586683"/>
                  <a:pt x="6197075" y="4559580"/>
                </a:cubicBezTo>
                <a:cubicBezTo>
                  <a:pt x="6188556" y="4532477"/>
                  <a:pt x="6184297" y="4502663"/>
                  <a:pt x="6184297" y="4470140"/>
                </a:cubicBezTo>
                <a:cubicBezTo>
                  <a:pt x="6184297" y="4421612"/>
                  <a:pt x="6191912" y="4363793"/>
                  <a:pt x="6207141" y="4296680"/>
                </a:cubicBezTo>
                <a:cubicBezTo>
                  <a:pt x="6222371" y="4229568"/>
                  <a:pt x="6243150" y="4156132"/>
                  <a:pt x="6269478" y="4076372"/>
                </a:cubicBezTo>
                <a:cubicBezTo>
                  <a:pt x="6295807" y="3996612"/>
                  <a:pt x="6326524" y="3911947"/>
                  <a:pt x="6361628" y="3822378"/>
                </a:cubicBezTo>
                <a:cubicBezTo>
                  <a:pt x="6396733" y="3732809"/>
                  <a:pt x="6434419" y="3641304"/>
                  <a:pt x="6474687" y="3547864"/>
                </a:cubicBezTo>
                <a:cubicBezTo>
                  <a:pt x="6514954" y="3454423"/>
                  <a:pt x="6556512" y="3360595"/>
                  <a:pt x="6599360" y="3266380"/>
                </a:cubicBezTo>
                <a:cubicBezTo>
                  <a:pt x="6642209" y="3172164"/>
                  <a:pt x="6684541" y="3080660"/>
                  <a:pt x="6726357" y="2991865"/>
                </a:cubicBezTo>
                <a:lnTo>
                  <a:pt x="6731004" y="2991865"/>
                </a:lnTo>
                <a:cubicBezTo>
                  <a:pt x="6763527" y="3166357"/>
                  <a:pt x="6793470" y="3323554"/>
                  <a:pt x="6820831" y="3463457"/>
                </a:cubicBezTo>
                <a:cubicBezTo>
                  <a:pt x="6848191" y="3603360"/>
                  <a:pt x="6873617" y="3728292"/>
                  <a:pt x="6897106" y="3838253"/>
                </a:cubicBezTo>
                <a:cubicBezTo>
                  <a:pt x="6920595" y="3948213"/>
                  <a:pt x="6942794" y="4044494"/>
                  <a:pt x="6963702" y="4127093"/>
                </a:cubicBezTo>
                <a:cubicBezTo>
                  <a:pt x="6984610" y="4209693"/>
                  <a:pt x="7004615" y="4280677"/>
                  <a:pt x="7023716" y="4340045"/>
                </a:cubicBezTo>
                <a:cubicBezTo>
                  <a:pt x="7042817" y="4399414"/>
                  <a:pt x="7061660" y="4448457"/>
                  <a:pt x="7080245" y="4487176"/>
                </a:cubicBezTo>
                <a:cubicBezTo>
                  <a:pt x="7098830" y="4525894"/>
                  <a:pt x="7117931" y="4556740"/>
                  <a:pt x="7137549" y="4579713"/>
                </a:cubicBezTo>
                <a:cubicBezTo>
                  <a:pt x="7157166" y="4602686"/>
                  <a:pt x="7177558" y="4618690"/>
                  <a:pt x="7198724" y="4627724"/>
                </a:cubicBezTo>
                <a:cubicBezTo>
                  <a:pt x="7219890" y="4636759"/>
                  <a:pt x="7242605" y="4641276"/>
                  <a:pt x="7266869" y="4641276"/>
                </a:cubicBezTo>
                <a:cubicBezTo>
                  <a:pt x="7308685" y="4641276"/>
                  <a:pt x="7355793" y="4633919"/>
                  <a:pt x="7408191" y="4619206"/>
                </a:cubicBezTo>
                <a:cubicBezTo>
                  <a:pt x="7460591" y="4604493"/>
                  <a:pt x="7516475" y="4582423"/>
                  <a:pt x="7575843" y="4552997"/>
                </a:cubicBezTo>
                <a:lnTo>
                  <a:pt x="7554160" y="4489499"/>
                </a:lnTo>
                <a:cubicBezTo>
                  <a:pt x="7532478" y="4496726"/>
                  <a:pt x="7512990" y="4502147"/>
                  <a:pt x="7495695" y="4505761"/>
                </a:cubicBezTo>
                <a:cubicBezTo>
                  <a:pt x="7478401" y="4509374"/>
                  <a:pt x="7460978" y="4511181"/>
                  <a:pt x="7443425" y="4511181"/>
                </a:cubicBezTo>
                <a:cubicBezTo>
                  <a:pt x="7416064" y="4511181"/>
                  <a:pt x="7391155" y="4506793"/>
                  <a:pt x="7368698" y="4498017"/>
                </a:cubicBezTo>
                <a:cubicBezTo>
                  <a:pt x="7346242" y="4489241"/>
                  <a:pt x="7325076" y="4473753"/>
                  <a:pt x="7305200" y="4451555"/>
                </a:cubicBezTo>
                <a:cubicBezTo>
                  <a:pt x="7285324" y="4429356"/>
                  <a:pt x="7266094" y="4398897"/>
                  <a:pt x="7247509" y="4360179"/>
                </a:cubicBezTo>
                <a:cubicBezTo>
                  <a:pt x="7228924" y="4321460"/>
                  <a:pt x="7210081" y="4272288"/>
                  <a:pt x="7190980" y="4212661"/>
                </a:cubicBezTo>
                <a:cubicBezTo>
                  <a:pt x="7171879" y="4153035"/>
                  <a:pt x="7152133" y="4081534"/>
                  <a:pt x="7131741" y="3998161"/>
                </a:cubicBezTo>
                <a:cubicBezTo>
                  <a:pt x="7111349" y="3914786"/>
                  <a:pt x="7089150" y="3817087"/>
                  <a:pt x="7065145" y="3705061"/>
                </a:cubicBezTo>
                <a:cubicBezTo>
                  <a:pt x="7041139" y="3593035"/>
                  <a:pt x="7014811" y="3465393"/>
                  <a:pt x="6986159" y="3322134"/>
                </a:cubicBezTo>
                <a:cubicBezTo>
                  <a:pt x="6957507" y="3178876"/>
                  <a:pt x="6925629" y="3017677"/>
                  <a:pt x="6890524" y="2838540"/>
                </a:cubicBezTo>
                <a:cubicBezTo>
                  <a:pt x="6874004" y="2831312"/>
                  <a:pt x="6858517" y="2826408"/>
                  <a:pt x="6844062" y="2823827"/>
                </a:cubicBezTo>
                <a:cubicBezTo>
                  <a:pt x="6829607" y="2821245"/>
                  <a:pt x="6814894" y="2819955"/>
                  <a:pt x="6799923" y="2819955"/>
                </a:cubicBezTo>
                <a:close/>
                <a:moveTo>
                  <a:pt x="0" y="0"/>
                </a:moveTo>
                <a:lnTo>
                  <a:pt x="12192002" y="0"/>
                </a:lnTo>
                <a:lnTo>
                  <a:pt x="12192002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00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u-RU" sz="25000" dirty="0">
              <a:solidFill>
                <a:schemeClr val="bg1"/>
              </a:solidFill>
              <a:latin typeface="Gabriola" panose="04040605051002020D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0271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BF4E480B-94D6-46F9-A2B6-B98D311FDC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1999" cy="6861600"/>
            <a:chOff x="1" y="0"/>
            <a:chExt cx="12191999" cy="68616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7183CDE-91A1-40C3-8E80-66F89E1C2D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6756515-F9AA-46BD-8DD2-AA15BA492A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BA365E2-8B71-408B-9092-0104216AC7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BEDB8D7A-1BF6-4CDB-B93A-7736955F5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AACD774-5167-46C7-8A62-6E2FE4BE946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06E0F2D8-452E-48F9-9912-C47EAEAE18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1FBBF95-430B-427C-A6E8-DB899217FC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BEE64698-3ED2-4395-B7FC-65248E437E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FE20B1E1-CE09-4C2A-A3FB-DB8026C54E9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CB2405B-A907-48B3-906A-FB3573C0B2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6DC8E2D9-6729-4614-8667-C1016D318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pic>
        <p:nvPicPr>
          <p:cNvPr id="5" name="Picture 4" descr="Три стрелы в центре мишени">
            <a:extLst>
              <a:ext uri="{FF2B5EF4-FFF2-40B4-BE49-F238E27FC236}">
                <a16:creationId xmlns:a16="http://schemas.microsoft.com/office/drawing/2014/main" id="{AC194444-A10C-5975-A3B3-AFD30D35CFF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t="14127" r="1" b="1"/>
          <a:stretch/>
        </p:blipFill>
        <p:spPr>
          <a:xfrm>
            <a:off x="-688" y="-4"/>
            <a:ext cx="12192687" cy="6858000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FE5D3E1D-E29B-4EB1-B0BC-8E518A9D1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68203" cy="4900616"/>
            <a:chOff x="0" y="0"/>
            <a:chExt cx="12268203" cy="4900616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4D86DADC-00D0-46CD-8875-8318CDEDC8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1185333" y="0"/>
              <a:ext cx="4900616" cy="4900616"/>
            </a:xfrm>
            <a:prstGeom prst="rect">
              <a:avLst/>
            </a:prstGeom>
            <a:gradFill flip="none" rotWithShape="1">
              <a:gsLst>
                <a:gs pos="21000">
                  <a:schemeClr val="bg1">
                    <a:alpha val="60000"/>
                  </a:schemeClr>
                </a:gs>
                <a:gs pos="0">
                  <a:schemeClr val="bg1">
                    <a:alpha val="80000"/>
                  </a:schemeClr>
                </a:gs>
                <a:gs pos="66000">
                  <a:schemeClr val="bg1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0618E9BB-F3FC-4063-8F10-9765CCC6BB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5952" y="0"/>
              <a:ext cx="4900615" cy="4900616"/>
            </a:xfrm>
            <a:prstGeom prst="rect">
              <a:avLst/>
            </a:prstGeom>
            <a:gradFill flip="none" rotWithShape="1">
              <a:gsLst>
                <a:gs pos="21000">
                  <a:schemeClr val="bg1">
                    <a:alpha val="60000"/>
                  </a:schemeClr>
                </a:gs>
                <a:gs pos="0">
                  <a:schemeClr val="bg1">
                    <a:alpha val="80000"/>
                  </a:schemeClr>
                </a:gs>
                <a:gs pos="66000">
                  <a:schemeClr val="bg1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680E9C3C-A83A-468A-B017-C9B761AD6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" y="1"/>
              <a:ext cx="12268200" cy="4867276"/>
              <a:chOff x="3" y="1"/>
              <a:chExt cx="12268200" cy="4867276"/>
            </a:xfrm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7EE96DB7-0857-4CC9-B38F-0B8261FEE7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5400000">
                <a:off x="633687" y="-633138"/>
                <a:ext cx="4866731" cy="61341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>
                      <a:alpha val="80000"/>
                    </a:schemeClr>
                  </a:gs>
                  <a:gs pos="63000">
                    <a:schemeClr val="accent3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E77C2B3D-6B7B-4C1B-B83E-A57076E929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5400000" flipV="1">
                <a:off x="6767787" y="-633683"/>
                <a:ext cx="4866731" cy="61341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>
                      <a:alpha val="80000"/>
                    </a:schemeClr>
                  </a:gs>
                  <a:gs pos="63000">
                    <a:schemeClr val="accent3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1573EC5E-308D-4279-A5EB-49D2FA3DF6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2676525" y="0"/>
              <a:ext cx="9515473" cy="3766109"/>
              <a:chOff x="2676525" y="0"/>
              <a:chExt cx="9515473" cy="3766109"/>
            </a:xfrm>
          </p:grpSpPr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A33E206B-0D28-4259-82F4-0F463658824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434262" y="0"/>
                <a:ext cx="4757736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8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D3DDB511-2E8B-4DC9-8AC7-2C207E308D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676525" y="0"/>
                <a:ext cx="4757736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8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EB968D79-E8A3-4370-8003-80BDA05B48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0"/>
              <a:ext cx="9515473" cy="3766109"/>
              <a:chOff x="0" y="0"/>
              <a:chExt cx="9515473" cy="3766109"/>
            </a:xfrm>
          </p:grpSpPr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86EB6CF5-5B7E-4543-B6B4-CC293DA7463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57737" y="0"/>
                <a:ext cx="4757736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4D84D4D6-D711-4555-AEFE-76A2280B64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4757736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94504BC-EB0D-3C95-2D31-8101C0ACD8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7686" y="549275"/>
            <a:ext cx="8945762" cy="121039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dirty="0" err="1">
                <a:solidFill>
                  <a:srgbClr val="FFFFFF"/>
                </a:solidFill>
              </a:rPr>
              <a:t>Цел</a:t>
            </a:r>
            <a:r>
              <a:rPr lang="ru-RU" dirty="0">
                <a:solidFill>
                  <a:srgbClr val="FFFFFF"/>
                </a:solidFill>
              </a:rPr>
              <a:t>ь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7A6ADC7-AE6E-D1B7-3A2F-512E775C70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150" y="1939059"/>
            <a:ext cx="5411788" cy="1152832"/>
          </a:xfrm>
        </p:spPr>
        <p:txBody>
          <a:bodyPr vert="horz" lIns="91440" tIns="45720" rIns="91440" bIns="45720" rtlCol="0">
            <a:noAutofit/>
          </a:bodyPr>
          <a:lstStyle/>
          <a:p>
            <a:pPr marL="0" indent="0" algn="ctr">
              <a:buNone/>
            </a:pPr>
            <a:r>
              <a:rPr lang="ru-RU" sz="1600" cap="all" spc="300" dirty="0">
                <a:solidFill>
                  <a:srgbClr val="FFFFFF"/>
                </a:solidFill>
              </a:rPr>
              <a:t>Разработать приложение для заказа и доставки пиццы</a:t>
            </a:r>
            <a:endParaRPr lang="en-US" sz="1600" cap="all" spc="3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03716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4F9B187-EC02-44E0-99C7-5D629D6648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C6B683D-13FA-4605-8648-01FC9C82F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0"/>
            <a:ext cx="12191999" cy="6861600"/>
            <a:chOff x="1" y="0"/>
            <a:chExt cx="12191999" cy="68616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852A959-AA36-4E4C-940B-F33A7BE0AB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FFC38A9-EA65-4BD6-A6E1-CAD07CCB81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F9E36CA9-9013-4306-B36F-2E349B6FED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CE8D3FFE-4362-43F6-99D3-1B83F7AD59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F7AA39D6-8796-468A-8C18-D17C0BBF21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75967788-298A-4B75-B02F-0625E5F8483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8D0FB4E1-29BE-427B-9999-B25351A07C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39914662-C165-4AD1-89C0-F6C47C1090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384C8199-BC83-4D02-8937-CF9AB0F4CF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A28F3F3-1D22-45C2-8627-C7E4E74BDD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9D8267F7-1115-4F9A-BEF5-BB6664BCF0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60000"/>
                </a:schemeClr>
              </a:gs>
              <a:gs pos="37000">
                <a:schemeClr val="bg2">
                  <a:alpha val="60000"/>
                </a:schemeClr>
              </a:gs>
              <a:gs pos="79000">
                <a:schemeClr val="bg2">
                  <a:alpha val="0"/>
                </a:scheme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2E6A535-EF11-F75A-A0C1-64EE99BDDF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86315" y="540000"/>
            <a:ext cx="4554821" cy="999551"/>
          </a:xfrm>
        </p:spPr>
        <p:txBody>
          <a:bodyPr anchor="t">
            <a:normAutofit/>
          </a:bodyPr>
          <a:lstStyle/>
          <a:p>
            <a:r>
              <a:rPr lang="ru-RU" dirty="0"/>
              <a:t>Задачи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B4E221E-E4F3-4D25-8DC8-8A3D08C830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 flipH="1">
            <a:off x="491700" y="811038"/>
            <a:ext cx="6131951" cy="5783897"/>
            <a:chOff x="4925125" y="3600"/>
            <a:chExt cx="7266875" cy="6854400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1DCB79C8-6A25-43E7-AC87-D1D7C60710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25125" y="1098000"/>
              <a:ext cx="5760000" cy="5760000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2BABC8D9-79F4-4665-99B3-4EA1B520E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05686" y="65314"/>
              <a:ext cx="4320000" cy="4320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808BC036-0C59-4D8B-8F96-46D122C906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337600" y="3600"/>
              <a:ext cx="6854400" cy="6854400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5" name="Picture 4" descr="Компьютерный скрипт на экране">
            <a:extLst>
              <a:ext uri="{FF2B5EF4-FFF2-40B4-BE49-F238E27FC236}">
                <a16:creationId xmlns:a16="http://schemas.microsoft.com/office/drawing/2014/main" id="{714A806B-8C13-FFE4-EF02-2795AFD52A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3249" b="-2"/>
          <a:stretch/>
        </p:blipFill>
        <p:spPr>
          <a:xfrm>
            <a:off x="10" y="-1"/>
            <a:ext cx="6857980" cy="6858000"/>
          </a:xfrm>
          <a:custGeom>
            <a:avLst/>
            <a:gdLst/>
            <a:ahLst/>
            <a:cxnLst/>
            <a:rect l="l" t="t" r="r" b="b"/>
            <a:pathLst>
              <a:path w="6858000" h="6858000">
                <a:moveTo>
                  <a:pt x="3429001" y="0"/>
                </a:moveTo>
                <a:cubicBezTo>
                  <a:pt x="5322784" y="0"/>
                  <a:pt x="6858000" y="1535216"/>
                  <a:pt x="6858000" y="3429001"/>
                </a:cubicBezTo>
                <a:cubicBezTo>
                  <a:pt x="6858000" y="5322785"/>
                  <a:pt x="5322784" y="6858000"/>
                  <a:pt x="3429001" y="6858000"/>
                </a:cubicBezTo>
                <a:cubicBezTo>
                  <a:pt x="1535216" y="6858000"/>
                  <a:pt x="0" y="5322785"/>
                  <a:pt x="0" y="3429001"/>
                </a:cubicBezTo>
                <a:cubicBezTo>
                  <a:pt x="0" y="1535216"/>
                  <a:pt x="1535216" y="0"/>
                  <a:pt x="3429001" y="0"/>
                </a:cubicBezTo>
                <a:close/>
              </a:path>
            </a:pathLst>
          </a:custGeom>
          <a:effectLst>
            <a:softEdge rad="1016000"/>
          </a:effectLst>
        </p:spPr>
      </p:pic>
      <p:sp>
        <p:nvSpPr>
          <p:cNvPr id="3" name="Объект 2">
            <a:extLst>
              <a:ext uri="{FF2B5EF4-FFF2-40B4-BE49-F238E27FC236}">
                <a16:creationId xmlns:a16="http://schemas.microsoft.com/office/drawing/2014/main" id="{988947B2-49E8-2EB2-6980-F45A055FB3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16621" y="2947121"/>
            <a:ext cx="4624516" cy="2186096"/>
          </a:xfrm>
        </p:spPr>
        <p:txBody>
          <a:bodyPr anchor="t">
            <a:normAutofit fontScale="77500" lnSpcReduction="20000"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ru-RU" sz="2200" dirty="0"/>
              <a:t>Реализация доставки пицц с помощью </a:t>
            </a:r>
            <a:r>
              <a:rPr lang="en-US" sz="2200" dirty="0"/>
              <a:t>API</a:t>
            </a:r>
            <a:endParaRPr lang="ru-RU" sz="2200" dirty="0"/>
          </a:p>
          <a:p>
            <a:pPr>
              <a:buFont typeface="Wingdings" panose="05000000000000000000" pitchFamily="2" charset="2"/>
              <a:buChar char="ü"/>
            </a:pPr>
            <a:r>
              <a:rPr lang="ru-RU" sz="2200" dirty="0"/>
              <a:t>Разработка архитектуры приложения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ru-RU" sz="2200" dirty="0"/>
              <a:t>Анализ ресторанов и пиццерий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ru-RU" sz="2200" dirty="0"/>
              <a:t>Разработка сканирования  </a:t>
            </a:r>
            <a:r>
              <a:rPr lang="en-US" sz="2200" dirty="0"/>
              <a:t>QR-</a:t>
            </a:r>
            <a:r>
              <a:rPr lang="ru-RU" sz="2200" dirty="0"/>
              <a:t>кодов на меню</a:t>
            </a:r>
          </a:p>
          <a:p>
            <a:pPr>
              <a:buFont typeface="Wingdings" panose="05000000000000000000" pitchFamily="2" charset="2"/>
              <a:buChar char="ü"/>
            </a:pPr>
            <a:endParaRPr lang="ru-RU" dirty="0"/>
          </a:p>
          <a:p>
            <a:pPr>
              <a:buFont typeface="Wingdings" panose="05000000000000000000" pitchFamily="2" charset="2"/>
              <a:buChar char="ü"/>
            </a:pPr>
            <a:endParaRPr lang="ru-RU" dirty="0"/>
          </a:p>
          <a:p>
            <a:pPr>
              <a:buFont typeface="Wingdings" panose="05000000000000000000" pitchFamily="2" charset="2"/>
              <a:buChar char="ü"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0050588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A24139D-3A52-7843-E4C1-72E961CAF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Используемые технологии</a:t>
            </a:r>
          </a:p>
        </p:txBody>
      </p:sp>
      <p:graphicFrame>
        <p:nvGraphicFramePr>
          <p:cNvPr id="25" name="Объект 2">
            <a:extLst>
              <a:ext uri="{FF2B5EF4-FFF2-40B4-BE49-F238E27FC236}">
                <a16:creationId xmlns:a16="http://schemas.microsoft.com/office/drawing/2014/main" id="{86A8E8CD-957B-96F5-FA2D-42102212DCA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70952048"/>
              </p:ext>
            </p:extLst>
          </p:nvPr>
        </p:nvGraphicFramePr>
        <p:xfrm>
          <a:off x="540000" y="2528887"/>
          <a:ext cx="11101136" cy="37798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10608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182D455B-C993-4AC2-BAC2-D5C9890CE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2BF3E031-33A0-4F14-8052-D5B4434C85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03950" y="1613716"/>
            <a:ext cx="3600000" cy="3600000"/>
          </a:xfrm>
          <a:prstGeom prst="ellipse">
            <a:avLst/>
          </a:prstGeom>
          <a:solidFill>
            <a:schemeClr val="accent2">
              <a:alpha val="60000"/>
            </a:schemeClr>
          </a:solidFill>
          <a:ln>
            <a:noFill/>
          </a:ln>
          <a:effectLst>
            <a:softEdge rad="1016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E5CF2CD-8BE1-CF5C-EB32-63190DE713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4500561" cy="5768725"/>
          </a:xfrm>
        </p:spPr>
        <p:txBody>
          <a:bodyPr anchor="t">
            <a:normAutofit/>
          </a:bodyPr>
          <a:lstStyle/>
          <a:p>
            <a:r>
              <a:rPr lang="ru-RU" sz="6200"/>
              <a:t>Результаты на данный момент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2E4242E0-DABE-46F6-BB0C-474D6F4C2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02172" y="1770509"/>
            <a:ext cx="3490915" cy="3490915"/>
          </a:xfrm>
          <a:prstGeom prst="ellipse">
            <a:avLst/>
          </a:prstGeom>
          <a:solidFill>
            <a:schemeClr val="accent1">
              <a:alpha val="60000"/>
            </a:schemeClr>
          </a:solidFill>
          <a:ln>
            <a:noFill/>
          </a:ln>
          <a:effectLst>
            <a:softEdge rad="762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47E763E3-2ECF-40BE-90D8-B3432404EA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25719" y="0"/>
            <a:ext cx="2880000" cy="2880000"/>
          </a:xfrm>
          <a:prstGeom prst="ellipse">
            <a:avLst/>
          </a:prstGeom>
          <a:solidFill>
            <a:schemeClr val="accent2">
              <a:alpha val="60000"/>
            </a:schemeClr>
          </a:solidFill>
          <a:ln>
            <a:noFill/>
          </a:ln>
          <a:effectLst>
            <a:softEdge rad="762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923F5D22-63CE-40A9-B08B-868E0BBE09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99346" y="26459"/>
            <a:ext cx="2644480" cy="2644480"/>
          </a:xfrm>
          <a:prstGeom prst="ellipse">
            <a:avLst/>
          </a:prstGeom>
          <a:solidFill>
            <a:schemeClr val="accent1">
              <a:alpha val="60000"/>
            </a:schemeClr>
          </a:solidFill>
          <a:ln>
            <a:noFill/>
          </a:ln>
          <a:effectLst>
            <a:softEdge rad="762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Рисунок 5" descr="Изображение выглядит как Веб-сайт&#10;&#10;Автоматически созданное описание">
            <a:extLst>
              <a:ext uri="{FF2B5EF4-FFF2-40B4-BE49-F238E27FC236}">
                <a16:creationId xmlns:a16="http://schemas.microsoft.com/office/drawing/2014/main" id="{838267EF-4E0F-1496-AEB9-A8F248B821F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45" r="35105"/>
          <a:stretch/>
        </p:blipFill>
        <p:spPr>
          <a:xfrm>
            <a:off x="6563950" y="-162239"/>
            <a:ext cx="2880000" cy="2879990"/>
          </a:xfrm>
          <a:custGeom>
            <a:avLst/>
            <a:gdLst/>
            <a:ahLst/>
            <a:cxnLst/>
            <a:rect l="l" t="t" r="r" b="b"/>
            <a:pathLst>
              <a:path w="6858000" h="6858000">
                <a:moveTo>
                  <a:pt x="3429001" y="0"/>
                </a:moveTo>
                <a:cubicBezTo>
                  <a:pt x="5322784" y="0"/>
                  <a:pt x="6858000" y="1535216"/>
                  <a:pt x="6858000" y="3429001"/>
                </a:cubicBezTo>
                <a:cubicBezTo>
                  <a:pt x="6858000" y="5322785"/>
                  <a:pt x="5322784" y="6858000"/>
                  <a:pt x="3429001" y="6858000"/>
                </a:cubicBezTo>
                <a:cubicBezTo>
                  <a:pt x="1535216" y="6858000"/>
                  <a:pt x="0" y="5322785"/>
                  <a:pt x="0" y="3429001"/>
                </a:cubicBezTo>
                <a:cubicBezTo>
                  <a:pt x="0" y="1535216"/>
                  <a:pt x="1535216" y="0"/>
                  <a:pt x="3429001" y="0"/>
                </a:cubicBezTo>
                <a:close/>
              </a:path>
            </a:pathLst>
          </a:custGeom>
          <a:effectLst>
            <a:softEdge rad="381000"/>
          </a:effectLst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4F08288E-3A9D-2ED4-6AE6-25FA633264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9906" b="25094"/>
          <a:stretch/>
        </p:blipFill>
        <p:spPr>
          <a:xfrm>
            <a:off x="5026647" y="2074363"/>
            <a:ext cx="2880000" cy="2880000"/>
          </a:xfrm>
          <a:custGeom>
            <a:avLst/>
            <a:gdLst/>
            <a:ahLst/>
            <a:cxnLst/>
            <a:rect l="l" t="t" r="r" b="b"/>
            <a:pathLst>
              <a:path w="6858000" h="6858000">
                <a:moveTo>
                  <a:pt x="3429001" y="0"/>
                </a:moveTo>
                <a:cubicBezTo>
                  <a:pt x="5322784" y="0"/>
                  <a:pt x="6858000" y="1535216"/>
                  <a:pt x="6858000" y="3429001"/>
                </a:cubicBezTo>
                <a:cubicBezTo>
                  <a:pt x="6858000" y="5322785"/>
                  <a:pt x="5322784" y="6858000"/>
                  <a:pt x="3429001" y="6858000"/>
                </a:cubicBezTo>
                <a:cubicBezTo>
                  <a:pt x="1535216" y="6858000"/>
                  <a:pt x="0" y="5322785"/>
                  <a:pt x="0" y="3429001"/>
                </a:cubicBezTo>
                <a:cubicBezTo>
                  <a:pt x="0" y="1535216"/>
                  <a:pt x="1535216" y="0"/>
                  <a:pt x="3429001" y="0"/>
                </a:cubicBezTo>
                <a:close/>
              </a:path>
            </a:pathLst>
          </a:custGeom>
          <a:effectLst>
            <a:softEdge rad="381000"/>
          </a:effectLst>
        </p:spPr>
      </p:pic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0E374F20-6C3C-3569-2155-0DB26BC66D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313" b="27313"/>
          <a:stretch/>
        </p:blipFill>
        <p:spPr>
          <a:xfrm>
            <a:off x="8303915" y="1521050"/>
            <a:ext cx="3600000" cy="3600000"/>
          </a:xfrm>
          <a:custGeom>
            <a:avLst/>
            <a:gdLst/>
            <a:ahLst/>
            <a:cxnLst/>
            <a:rect l="l" t="t" r="r" b="b"/>
            <a:pathLst>
              <a:path w="6858000" h="6858000">
                <a:moveTo>
                  <a:pt x="3429001" y="0"/>
                </a:moveTo>
                <a:cubicBezTo>
                  <a:pt x="5322784" y="0"/>
                  <a:pt x="6858000" y="1535216"/>
                  <a:pt x="6858000" y="3429001"/>
                </a:cubicBezTo>
                <a:cubicBezTo>
                  <a:pt x="6858000" y="5322785"/>
                  <a:pt x="5322784" y="6858000"/>
                  <a:pt x="3429001" y="6858000"/>
                </a:cubicBezTo>
                <a:cubicBezTo>
                  <a:pt x="1535216" y="6858000"/>
                  <a:pt x="0" y="5322785"/>
                  <a:pt x="0" y="3429001"/>
                </a:cubicBezTo>
                <a:cubicBezTo>
                  <a:pt x="0" y="1535216"/>
                  <a:pt x="1535216" y="0"/>
                  <a:pt x="3429001" y="0"/>
                </a:cubicBezTo>
                <a:close/>
              </a:path>
            </a:pathLst>
          </a:custGeom>
          <a:effectLst>
            <a:softEdge rad="508000"/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8E61318-84BF-3EB6-F9D5-25EB83AE332C}"/>
              </a:ext>
            </a:extLst>
          </p:cNvPr>
          <p:cNvSpPr txBox="1"/>
          <p:nvPr/>
        </p:nvSpPr>
        <p:spPr>
          <a:xfrm>
            <a:off x="3048778" y="3244334"/>
            <a:ext cx="6097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ru-RU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4475238-FB3C-0E92-2D5D-9F98D19E4729}"/>
              </a:ext>
            </a:extLst>
          </p:cNvPr>
          <p:cNvSpPr txBox="1"/>
          <p:nvPr/>
        </p:nvSpPr>
        <p:spPr>
          <a:xfrm>
            <a:off x="3048778" y="3244334"/>
            <a:ext cx="6097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ru-RU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3BAACA1-D495-31C5-1397-9C7F25C6884E}"/>
              </a:ext>
            </a:extLst>
          </p:cNvPr>
          <p:cNvSpPr txBox="1"/>
          <p:nvPr/>
        </p:nvSpPr>
        <p:spPr>
          <a:xfrm>
            <a:off x="3048778" y="3244334"/>
            <a:ext cx="6097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ru-RU" dirty="0"/>
          </a:p>
        </p:txBody>
      </p:sp>
      <p:graphicFrame>
        <p:nvGraphicFramePr>
          <p:cNvPr id="5" name="Объект 2">
            <a:extLst>
              <a:ext uri="{FF2B5EF4-FFF2-40B4-BE49-F238E27FC236}">
                <a16:creationId xmlns:a16="http://schemas.microsoft.com/office/drawing/2014/main" id="{919A51FD-524F-FAE0-539F-005CDE32CE0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72138249"/>
              </p:ext>
            </p:extLst>
          </p:nvPr>
        </p:nvGraphicFramePr>
        <p:xfrm>
          <a:off x="5232400" y="4507200"/>
          <a:ext cx="6408738" cy="18095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1269184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8">
            <a:extLst>
              <a:ext uri="{FF2B5EF4-FFF2-40B4-BE49-F238E27FC236}">
                <a16:creationId xmlns:a16="http://schemas.microsoft.com/office/drawing/2014/main" id="{BF4E480B-94D6-46F9-A2B6-B98D311FDC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1999" cy="6861600"/>
            <a:chOff x="1" y="0"/>
            <a:chExt cx="12191999" cy="6861600"/>
          </a:xfrm>
        </p:grpSpPr>
        <p:sp>
          <p:nvSpPr>
            <p:cNvPr id="44" name="Rectangle 9">
              <a:extLst>
                <a:ext uri="{FF2B5EF4-FFF2-40B4-BE49-F238E27FC236}">
                  <a16:creationId xmlns:a16="http://schemas.microsoft.com/office/drawing/2014/main" id="{07183CDE-91A1-40C3-8E80-66F89E1C2D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45" name="Oval 10">
              <a:extLst>
                <a:ext uri="{FF2B5EF4-FFF2-40B4-BE49-F238E27FC236}">
                  <a16:creationId xmlns:a16="http://schemas.microsoft.com/office/drawing/2014/main" id="{A6756515-F9AA-46BD-8DD2-AA15BA492A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BA365E2-8B71-408B-9092-0104216AC7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BEDB8D7A-1BF6-4CDB-B93A-7736955F5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46" name="Rectangle 17">
                <a:extLst>
                  <a:ext uri="{FF2B5EF4-FFF2-40B4-BE49-F238E27FC236}">
                    <a16:creationId xmlns:a16="http://schemas.microsoft.com/office/drawing/2014/main" id="{5AACD774-5167-46C7-8A62-6E2FE4BE946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06E0F2D8-452E-48F9-9912-C47EAEAE18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grpSp>
          <p:nvGrpSpPr>
            <p:cNvPr id="47" name="Group 13">
              <a:extLst>
                <a:ext uri="{FF2B5EF4-FFF2-40B4-BE49-F238E27FC236}">
                  <a16:creationId xmlns:a16="http://schemas.microsoft.com/office/drawing/2014/main" id="{91FBBF95-430B-427C-A6E8-DB899217FC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48" name="Rectangle 15">
                <a:extLst>
                  <a:ext uri="{FF2B5EF4-FFF2-40B4-BE49-F238E27FC236}">
                    <a16:creationId xmlns:a16="http://schemas.microsoft.com/office/drawing/2014/main" id="{BEE64698-3ED2-4395-B7FC-65248E437E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49" name="Rectangle 16">
                <a:extLst>
                  <a:ext uri="{FF2B5EF4-FFF2-40B4-BE49-F238E27FC236}">
                    <a16:creationId xmlns:a16="http://schemas.microsoft.com/office/drawing/2014/main" id="{FE20B1E1-CE09-4C2A-A3FB-DB8026C54E9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sp>
          <p:nvSpPr>
            <p:cNvPr id="50" name="Rectangle 14">
              <a:extLst>
                <a:ext uri="{FF2B5EF4-FFF2-40B4-BE49-F238E27FC236}">
                  <a16:creationId xmlns:a16="http://schemas.microsoft.com/office/drawing/2014/main" id="{0CB2405B-A907-48B3-906A-FB3573C0B2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6DC8E2D9-6729-4614-8667-C1016D318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9C51935E-4A08-4AE4-8E13-F40CD3C4F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50183AD-C28E-5860-9D75-C0DB221480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3200" y="549276"/>
            <a:ext cx="4500561" cy="42598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500"/>
              <a:t>Спасибо за внимание</a:t>
            </a:r>
          </a:p>
        </p:txBody>
      </p:sp>
      <p:grpSp>
        <p:nvGrpSpPr>
          <p:cNvPr id="51" name="Group 24">
            <a:extLst>
              <a:ext uri="{FF2B5EF4-FFF2-40B4-BE49-F238E27FC236}">
                <a16:creationId xmlns:a16="http://schemas.microsoft.com/office/drawing/2014/main" id="{4975C689-ED04-47EE-9DFA-90DE6B8245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1" y="3600"/>
            <a:ext cx="6854400" cy="6854400"/>
            <a:chOff x="0" y="3600"/>
            <a:chExt cx="6854400" cy="6854400"/>
          </a:xfrm>
        </p:grpSpPr>
        <p:sp>
          <p:nvSpPr>
            <p:cNvPr id="52" name="Oval 25">
              <a:extLst>
                <a:ext uri="{FF2B5EF4-FFF2-40B4-BE49-F238E27FC236}">
                  <a16:creationId xmlns:a16="http://schemas.microsoft.com/office/drawing/2014/main" id="{9C8B254F-50AE-43F6-B83F-91858F26EA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1" y="3600"/>
              <a:ext cx="5760000" cy="5760000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26">
              <a:extLst>
                <a:ext uri="{FF2B5EF4-FFF2-40B4-BE49-F238E27FC236}">
                  <a16:creationId xmlns:a16="http://schemas.microsoft.com/office/drawing/2014/main" id="{68631972-6BE5-4A14-B012-30A7DD1A80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1" y="1992024"/>
              <a:ext cx="4320000" cy="4320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477DF9FA-653C-4D65-B509-0B2450FBDB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3600"/>
              <a:ext cx="6854400" cy="6854400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54" name="Freeform: Shape 29">
            <a:extLst>
              <a:ext uri="{FF2B5EF4-FFF2-40B4-BE49-F238E27FC236}">
                <a16:creationId xmlns:a16="http://schemas.microsoft.com/office/drawing/2014/main" id="{1361EC12-DCA7-4779-A44C-53CE7F7AF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6858000" cy="6857999"/>
          </a:xfrm>
          <a:custGeom>
            <a:avLst/>
            <a:gdLst>
              <a:gd name="connsiteX0" fmla="*/ 3428961 w 6858000"/>
              <a:gd name="connsiteY0" fmla="*/ 0 h 6857999"/>
              <a:gd name="connsiteX1" fmla="*/ 3429042 w 6858000"/>
              <a:gd name="connsiteY1" fmla="*/ 0 h 6857999"/>
              <a:gd name="connsiteX2" fmla="*/ 3605457 w 6858000"/>
              <a:gd name="connsiteY2" fmla="*/ 4461 h 6857999"/>
              <a:gd name="connsiteX3" fmla="*/ 6858000 w 6858000"/>
              <a:gd name="connsiteY3" fmla="*/ 3429000 h 6857999"/>
              <a:gd name="connsiteX4" fmla="*/ 3429001 w 6858000"/>
              <a:gd name="connsiteY4" fmla="*/ 6857999 h 6857999"/>
              <a:gd name="connsiteX5" fmla="*/ 0 w 6858000"/>
              <a:gd name="connsiteY5" fmla="*/ 3429000 h 6857999"/>
              <a:gd name="connsiteX6" fmla="*/ 3252545 w 6858000"/>
              <a:gd name="connsiteY6" fmla="*/ 4461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58000" h="6857999">
                <a:moveTo>
                  <a:pt x="3428961" y="0"/>
                </a:moveTo>
                <a:lnTo>
                  <a:pt x="3429042" y="0"/>
                </a:lnTo>
                <a:lnTo>
                  <a:pt x="3605457" y="4461"/>
                </a:lnTo>
                <a:cubicBezTo>
                  <a:pt x="5417236" y="96300"/>
                  <a:pt x="6858000" y="1594396"/>
                  <a:pt x="6858000" y="3429000"/>
                </a:cubicBezTo>
                <a:cubicBezTo>
                  <a:pt x="6858000" y="5322784"/>
                  <a:pt x="5322784" y="6857999"/>
                  <a:pt x="3429001" y="6857999"/>
                </a:cubicBezTo>
                <a:cubicBezTo>
                  <a:pt x="1535216" y="6857999"/>
                  <a:pt x="0" y="5322784"/>
                  <a:pt x="0" y="3429000"/>
                </a:cubicBezTo>
                <a:cubicBezTo>
                  <a:pt x="0" y="1594396"/>
                  <a:pt x="1440765" y="96300"/>
                  <a:pt x="3252545" y="4461"/>
                </a:cubicBezTo>
                <a:close/>
              </a:path>
            </a:pathLst>
          </a:custGeom>
          <a:solidFill>
            <a:srgbClr val="FFFFFF"/>
          </a:solidFill>
          <a:effectLst>
            <a:softEdge rad="1270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Graphic 5" descr="Smiling Face with No Fill">
            <a:extLst>
              <a:ext uri="{FF2B5EF4-FFF2-40B4-BE49-F238E27FC236}">
                <a16:creationId xmlns:a16="http://schemas.microsoft.com/office/drawing/2014/main" id="{C2CD2C5D-C03B-691C-4353-0BB976B11D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29000" y="1629000"/>
            <a:ext cx="360000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771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GlowVTI">
  <a:themeElements>
    <a:clrScheme name="AnalogousFromLightSeedLeftStep">
      <a:dk1>
        <a:srgbClr val="000000"/>
      </a:dk1>
      <a:lt1>
        <a:srgbClr val="FFFFFF"/>
      </a:lt1>
      <a:dk2>
        <a:srgbClr val="263C22"/>
      </a:dk2>
      <a:lt2>
        <a:srgbClr val="E8E2E2"/>
      </a:lt2>
      <a:accent1>
        <a:srgbClr val="31B0BC"/>
      </a:accent1>
      <a:accent2>
        <a:srgbClr val="36B48A"/>
      </a:accent2>
      <a:accent3>
        <a:srgbClr val="31B753"/>
      </a:accent3>
      <a:accent4>
        <a:srgbClr val="4AB634"/>
      </a:accent4>
      <a:accent5>
        <a:srgbClr val="83AE47"/>
      </a:accent5>
      <a:accent6>
        <a:srgbClr val="A5A638"/>
      </a:accent6>
      <a:hlink>
        <a:srgbClr val="AE6F69"/>
      </a:hlink>
      <a:folHlink>
        <a:srgbClr val="7F7F7F"/>
      </a:folHlink>
    </a:clrScheme>
    <a:fontScheme name="Blur">
      <a:majorFont>
        <a:latin typeface="Bell M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lowVTI" id="{D5B5AA20-F6D3-43B8-AF6B-ECAF69256418}" vid="{93025AB5-1D44-4CD3-9BC3-729F6E11E04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906</TotalTime>
  <Words>150</Words>
  <Application>Microsoft Office PowerPoint</Application>
  <PresentationFormat>Широкоэкранный</PresentationFormat>
  <Paragraphs>36</Paragraphs>
  <Slides>9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5" baseType="lpstr">
      <vt:lpstr>Arial</vt:lpstr>
      <vt:lpstr>Avenir Next LT Pro</vt:lpstr>
      <vt:lpstr>Bell MT</vt:lpstr>
      <vt:lpstr>Gabriola</vt:lpstr>
      <vt:lpstr>Wingdings</vt:lpstr>
      <vt:lpstr>GlowVTI</vt:lpstr>
      <vt:lpstr>PizzaPlanet</vt:lpstr>
      <vt:lpstr>PizzaPlanet - это</vt:lpstr>
      <vt:lpstr>Актуальность</vt:lpstr>
      <vt:lpstr>Презентация PowerPoint</vt:lpstr>
      <vt:lpstr>Цель</vt:lpstr>
      <vt:lpstr>Задачи</vt:lpstr>
      <vt:lpstr>Используемые технологии</vt:lpstr>
      <vt:lpstr>Результаты на данный момент</vt:lpstr>
      <vt:lpstr>Спасибо за внимание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Memwor</dc:title>
  <dc:creator>Александр</dc:creator>
  <cp:lastModifiedBy>Александр</cp:lastModifiedBy>
  <cp:revision>27</cp:revision>
  <dcterms:created xsi:type="dcterms:W3CDTF">2022-12-01T15:42:31Z</dcterms:created>
  <dcterms:modified xsi:type="dcterms:W3CDTF">2023-04-15T10:06:37Z</dcterms:modified>
</cp:coreProperties>
</file>